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media/image3.svg" ContentType="image/sv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<Relationship Id="rId8" Type="http://schemas.openxmlformats.org/officeDocument/2006/relationships/image" Target="../media/image1.jpeg"/><Relationship Id="rId9" Type="http://schemas.openxmlformats.org/officeDocument/2006/relationships/image" Target="../media/image1.jpeg"/><Relationship Id="rId10" Type="http://schemas.openxmlformats.org/officeDocument/2006/relationships/image" Target="../media/image1.jpeg"/><Relationship Id="rId11" Type="http://schemas.openxmlformats.org/officeDocument/2006/relationships/image" Target="../media/image1.jpeg"/><Relationship Id="rId12" Type="http://schemas.openxmlformats.org/officeDocument/2006/relationships/image" Target="../media/image1.jpeg"/><Relationship Id="rId13" Type="http://schemas.openxmlformats.org/officeDocument/2006/relationships/image" Target="../media/image1.jpeg"/><Relationship Id="rId14" Type="http://schemas.openxmlformats.org/officeDocument/2006/relationships/image" Target="../media/image1.jpeg"/><Relationship Id="rId15" Type="http://schemas.openxmlformats.org/officeDocument/2006/relationships/image" Target="../media/image1.jpeg"/><Relationship Id="rId16" Type="http://schemas.openxmlformats.org/officeDocument/2006/relationships/image" Target="../media/image1.jpe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<Relationship Id="rId8" Type="http://schemas.openxmlformats.org/officeDocument/2006/relationships/image" Target="../media/image1.jpeg"/><Relationship Id="rId9" Type="http://schemas.openxmlformats.org/officeDocument/2006/relationships/image" Target="../media/image1.jpeg"/><Relationship Id="rId10" Type="http://schemas.openxmlformats.org/officeDocument/2006/relationships/image" Target="../media/image1.jpeg"/><Relationship Id="rId11" Type="http://schemas.openxmlformats.org/officeDocument/2006/relationships/image" Target="../media/image1.jpeg"/><Relationship Id="rId12" Type="http://schemas.openxmlformats.org/officeDocument/2006/relationships/image" Target="../media/image1.jpeg"/><Relationship Id="rId13" Type="http://schemas.openxmlformats.org/officeDocument/2006/relationships/image" Target="../media/image1.jpeg"/><Relationship Id="rId14" Type="http://schemas.openxmlformats.org/officeDocument/2006/relationships/image" Target="../media/image1.jpeg"/><Relationship Id="rId15" Type="http://schemas.openxmlformats.org/officeDocument/2006/relationships/image" Target="../media/image1.jpeg"/><Relationship Id="rId16" Type="http://schemas.openxmlformats.org/officeDocument/2006/relationships/image" Target="../media/image1.jpe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<Relationship Id="rId8" Type="http://schemas.openxmlformats.org/officeDocument/2006/relationships/image" Target="../media/image1.jpeg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1" Type="http://schemas.openxmlformats.org/officeDocument/2006/relationships/image" Target="../media/image3.sv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<Relationship Id="rId8" Type="http://schemas.openxmlformats.org/officeDocument/2006/relationships/image" Target="../media/image1.jpeg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1" Type="http://schemas.openxmlformats.org/officeDocument/2006/relationships/image" Target="../media/image3.sv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image" Target="../media/image1.jpeg"/><Relationship Id="rId5" Type="http://schemas.openxmlformats.org/officeDocument/2006/relationships/image" Target="../media/image1.jpeg"/><Relationship Id="rId6" Type="http://schemas.openxmlformats.org/officeDocument/2006/relationships/image" Target="../media/image1.jpeg"/><Relationship Id="rId7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Grey-Eleg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68000" y="1800000"/>
            <a:ext cx="6163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C300B0-C261-4E62-9DB5-96D6BEA955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6771960" y="130032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6" name=""/>
          <p:cNvSpPr/>
          <p:nvPr/>
        </p:nvSpPr>
        <p:spPr>
          <a:xfrm>
            <a:off x="5813280" y="385488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7" name=""/>
          <p:cNvSpPr/>
          <p:nvPr/>
        </p:nvSpPr>
        <p:spPr>
          <a:xfrm>
            <a:off x="7589520" y="2560320"/>
            <a:ext cx="2194560" cy="219456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18" name=""/>
          <p:cNvSpPr/>
          <p:nvPr/>
        </p:nvSpPr>
        <p:spPr>
          <a:xfrm>
            <a:off x="3200400" y="73152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19" name=""/>
          <p:cNvSpPr/>
          <p:nvPr/>
        </p:nvSpPr>
        <p:spPr>
          <a:xfrm>
            <a:off x="1424160" y="348912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30" name=""/>
          <p:cNvSpPr/>
          <p:nvPr/>
        </p:nvSpPr>
        <p:spPr>
          <a:xfrm>
            <a:off x="700920" y="1900080"/>
            <a:ext cx="1402200" cy="1848960"/>
          </a:xfrm>
          <a:custGeom>
            <a:avLst/>
            <a:gdLst/>
            <a:ahLst/>
            <a:rect l="0" t="0" r="r" b="b"/>
            <a:pathLst>
              <a:path fill="none" w="3895" h="5136">
                <a:moveTo>
                  <a:pt x="339" y="0"/>
                </a:moveTo>
                <a:cubicBezTo>
                  <a:pt x="-931" y="2540"/>
                  <a:pt x="1609" y="5588"/>
                  <a:pt x="3895" y="508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med" type="triangle" w="med"/>
            <a:tailEnd len="med" type="triangle" w="med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1" name=""/>
          <p:cNvSpPr/>
          <p:nvPr/>
        </p:nvSpPr>
        <p:spPr>
          <a:xfrm>
            <a:off x="3931920" y="2011680"/>
            <a:ext cx="975960" cy="1371600"/>
          </a:xfrm>
          <a:custGeom>
            <a:avLst/>
            <a:gdLst/>
            <a:ahLst/>
            <a:rect l="0" t="0" r="r" b="b"/>
            <a:pathLst>
              <a:path fill="none" w="2711" h="3810">
                <a:moveTo>
                  <a:pt x="0" y="3810"/>
                </a:moveTo>
                <a:cubicBezTo>
                  <a:pt x="762" y="3048"/>
                  <a:pt x="1271" y="3556"/>
                  <a:pt x="1270" y="2795"/>
                </a:cubicBezTo>
                <a:cubicBezTo>
                  <a:pt x="1270" y="2032"/>
                  <a:pt x="3301" y="2286"/>
                  <a:pt x="2540" y="3048"/>
                </a:cubicBezTo>
                <a:cubicBezTo>
                  <a:pt x="1778" y="3810"/>
                  <a:pt x="1524" y="508"/>
                  <a:pt x="2540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med" type="triangle" w="med"/>
            <a:tailEnd len="med" type="triangle" w="med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2" name=""/>
          <p:cNvSpPr/>
          <p:nvPr/>
        </p:nvSpPr>
        <p:spPr>
          <a:xfrm>
            <a:off x="7724880" y="2103120"/>
            <a:ext cx="779040" cy="1463040"/>
          </a:xfrm>
          <a:custGeom>
            <a:avLst/>
            <a:gdLst/>
            <a:ahLst/>
            <a:rect l="0" t="0" r="r" b="b"/>
            <a:pathLst>
              <a:path fill="none" w="2164" h="4064">
                <a:moveTo>
                  <a:pt x="132" y="4064"/>
                </a:moveTo>
                <a:cubicBezTo>
                  <a:pt x="-630" y="3301"/>
                  <a:pt x="2164" y="3555"/>
                  <a:pt x="2164" y="2794"/>
                </a:cubicBezTo>
                <a:cubicBezTo>
                  <a:pt x="2164" y="2032"/>
                  <a:pt x="-630" y="1778"/>
                  <a:pt x="132" y="2540"/>
                </a:cubicBezTo>
                <a:cubicBezTo>
                  <a:pt x="894" y="3302"/>
                  <a:pt x="1910" y="508"/>
                  <a:pt x="894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med" type="triangle" w="med"/>
            <a:tailEnd len="med" type="triangle" w="med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3" name=""/>
          <p:cNvSpPr/>
          <p:nvPr/>
        </p:nvSpPr>
        <p:spPr>
          <a:xfrm>
            <a:off x="1424160" y="475488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4" name=""/>
          <p:cNvSpPr/>
          <p:nvPr/>
        </p:nvSpPr>
        <p:spPr>
          <a:xfrm>
            <a:off x="2887200" y="130032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ent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tlin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dt" idx="25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ftr" idx="26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sldNum" idx="27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56D27B05-DDCE-4953-A269-2DAE57C90E1E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Jigs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"/>
          <p:cNvGrpSpPr/>
          <p:nvPr/>
        </p:nvGrpSpPr>
        <p:grpSpPr>
          <a:xfrm>
            <a:off x="2982960" y="1548000"/>
            <a:ext cx="5982480" cy="3326040"/>
            <a:chOff x="2982960" y="1548000"/>
            <a:chExt cx="5982480" cy="3326040"/>
          </a:xfrm>
        </p:grpSpPr>
        <p:sp>
          <p:nvSpPr>
            <p:cNvPr id="139" name=""/>
            <p:cNvSpPr/>
            <p:nvPr/>
          </p:nvSpPr>
          <p:spPr>
            <a:xfrm>
              <a:off x="3570480" y="1888200"/>
              <a:ext cx="4927320" cy="2623320"/>
            </a:xfrm>
            <a:prstGeom prst="rect">
              <a:avLst/>
            </a:prstGeom>
            <a:solidFill>
              <a:srgbClr val="e9ece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3763800" y="1585440"/>
              <a:ext cx="4927320" cy="26233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9000" rIns="99000" tIns="54000" bIns="54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1" name=""/>
            <p:cNvSpPr txBox="1"/>
            <p:nvPr/>
          </p:nvSpPr>
          <p:spPr>
            <a:xfrm>
              <a:off x="3844800" y="1548000"/>
              <a:ext cx="1097280" cy="1474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spAutoFit/>
            </a:bodyPr>
            <a:p>
              <a:r>
                <a:rPr lang="en-US" sz="8000" b="0" u="none" strike="noStrike">
                  <a:solidFill>
                    <a:srgbClr val="000000"/>
                  </a:solidFill>
                  <a:effectLst/>
                  <a:uFillTx/>
                  <a:latin typeface="Noto Sans"/>
                </a:rPr>
                <a:t>“</a:t>
              </a:r>
              <a:endParaRPr lang="en-US" sz="80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2" name=""/>
            <p:cNvSpPr txBox="1"/>
            <p:nvPr/>
          </p:nvSpPr>
          <p:spPr>
            <a:xfrm>
              <a:off x="7868160" y="3399840"/>
              <a:ext cx="1097280" cy="1474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spAutoFit/>
            </a:bodyPr>
            <a:p>
              <a:r>
                <a:rPr lang="en-US" sz="8000" b="0" u="none" strike="noStrike">
                  <a:solidFill>
                    <a:srgbClr val="000000"/>
                  </a:solidFill>
                  <a:effectLst/>
                  <a:uFillTx/>
                  <a:latin typeface="Noto Sans"/>
                </a:rPr>
                <a:t>”</a:t>
              </a:r>
              <a:endParaRPr lang="en-US" sz="80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2982960" y="4117320"/>
              <a:ext cx="1044720" cy="302760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>
                  <a:alpha val="0"/>
                </a:srgbClr>
              </a:bgClr>
            </a:patt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grpSp>
        <p:nvGrpSpPr>
          <p:cNvPr id="144" name=""/>
          <p:cNvGrpSpPr/>
          <p:nvPr/>
        </p:nvGrpSpPr>
        <p:grpSpPr>
          <a:xfrm>
            <a:off x="-927000" y="-375120"/>
            <a:ext cx="3796200" cy="6389640"/>
            <a:chOff x="-927000" y="-375120"/>
            <a:chExt cx="3796200" cy="6389640"/>
          </a:xfrm>
        </p:grpSpPr>
        <p:sp>
          <p:nvSpPr>
            <p:cNvPr id="145" name=""/>
            <p:cNvSpPr/>
            <p:nvPr/>
          </p:nvSpPr>
          <p:spPr>
            <a:xfrm rot="5400000">
              <a:off x="459720" y="-22176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1144440" y="-21312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blipFill rotWithShape="0">
              <a:blip r:embed="rId2"/>
              <a:srcRect/>
              <a:tile tx="0" ty="0" sx="74822" sy="74822" algn="ctr"/>
            </a:blipFill>
            <a:ln w="0">
              <a:solidFill>
                <a:srgbClr val="000000"/>
              </a:solidFill>
            </a:ln>
            <a:effectLst>
              <a:outerShdw dist="101823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7" name=""/>
            <p:cNvSpPr/>
            <p:nvPr/>
          </p:nvSpPr>
          <p:spPr>
            <a:xfrm rot="5400000">
              <a:off x="-231480" y="45036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448200" y="45684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9" name=""/>
            <p:cNvSpPr/>
            <p:nvPr/>
          </p:nvSpPr>
          <p:spPr>
            <a:xfrm rot="5400000">
              <a:off x="438840" y="114084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blipFill rotWithShape="0">
              <a:blip r:embed="rId3"/>
              <a:srcRect/>
              <a:tile tx="0" ty="0" sx="74822" sy="74822" algn="ctr"/>
            </a:blip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1124280" y="114948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-927000" y="180936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blipFill rotWithShape="0">
              <a:blip r:embed="rId4"/>
              <a:srcRect/>
              <a:tile tx="0" ty="0" sx="74822" sy="74822" algn="ctr"/>
            </a:blipFill>
            <a:ln w="0">
              <a:solidFill>
                <a:srgbClr val="000000"/>
              </a:solidFill>
            </a:ln>
            <a:effectLst>
              <a:outerShdw dist="101823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2" name=""/>
            <p:cNvSpPr/>
            <p:nvPr/>
          </p:nvSpPr>
          <p:spPr>
            <a:xfrm rot="5400000">
              <a:off x="-245520" y="181512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212529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430560" y="182448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4" name=""/>
            <p:cNvSpPr/>
            <p:nvPr/>
          </p:nvSpPr>
          <p:spPr>
            <a:xfrm rot="5400000">
              <a:off x="1113480" y="183348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1796040" y="183960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-253440" y="249840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7" name=""/>
            <p:cNvSpPr/>
            <p:nvPr/>
          </p:nvSpPr>
          <p:spPr>
            <a:xfrm rot="5400000">
              <a:off x="421920" y="250812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8" name=""/>
            <p:cNvSpPr/>
            <p:nvPr/>
          </p:nvSpPr>
          <p:spPr>
            <a:xfrm rot="5400000">
              <a:off x="-262800" y="318024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dee2e6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-271440" y="386244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blipFill rotWithShape="0">
              <a:blip r:embed="rId5"/>
              <a:srcRect/>
              <a:tile tx="0" ty="0" sx="74822" sy="74822" algn="ctr"/>
            </a:blipFill>
            <a:ln w="0">
              <a:solidFill>
                <a:srgbClr val="000000"/>
              </a:solidFill>
            </a:ln>
            <a:effectLst>
              <a:outerShdw dist="101823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60" name=""/>
            <p:cNvSpPr/>
            <p:nvPr/>
          </p:nvSpPr>
          <p:spPr>
            <a:xfrm rot="5400000">
              <a:off x="409320" y="387216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e9ecef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61" name=""/>
            <p:cNvSpPr/>
            <p:nvPr/>
          </p:nvSpPr>
          <p:spPr>
            <a:xfrm rot="5400000">
              <a:off x="-283320" y="454500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343a40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399600" y="455436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6c757d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-291240" y="522828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f8f9fa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1070640" y="5248080"/>
              <a:ext cx="1073160" cy="766440"/>
            </a:xfrm>
            <a:custGeom>
              <a:avLst/>
              <a:gdLst>
                <a:gd name="textAreaLeft" fmla="*/ 278280 w 1073160"/>
                <a:gd name="textAreaRight" fmla="*/ 794880 w 1073160"/>
                <a:gd name="textAreaTop" fmla="*/ 258840 h 766440"/>
                <a:gd name="textAreaBottom" fmla="*/ 507600 h 766440"/>
                <a:gd name="GluePoint1X" fmla="*/ 10800 w 21600"/>
                <a:gd name="GluePoint1Y" fmla="*/ 0 h 21600"/>
                <a:gd name="GluePoint2X" fmla="*/ 0 w 21600"/>
                <a:gd name="GluePoint2Y" fmla="*/ 10800 h 21600"/>
                <a:gd name="GluePoint3X" fmla="*/ 10800 w 21600"/>
                <a:gd name="GluePoint3Y" fmla="*/ 21600 h 21600"/>
                <a:gd name="GluePoint4X" fmla="*/ 21600 w 21600"/>
                <a:gd name="GluePoint4Y" fmla="*/ 108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3822" y="20239"/>
                  </a:moveTo>
                  <a:cubicBezTo>
                    <a:pt x="5451" y="20418"/>
                    <a:pt x="7281" y="21646"/>
                    <a:pt x="8714" y="20776"/>
                  </a:cubicBezTo>
                  <a:cubicBezTo>
                    <a:pt x="8865" y="20686"/>
                    <a:pt x="8964" y="20455"/>
                    <a:pt x="9019" y="20239"/>
                  </a:cubicBezTo>
                  <a:cubicBezTo>
                    <a:pt x="9071" y="20036"/>
                    <a:pt x="9053" y="19804"/>
                    <a:pt x="9019" y="19597"/>
                  </a:cubicBezTo>
                  <a:cubicBezTo>
                    <a:pt x="8966" y="19288"/>
                    <a:pt x="8781" y="19048"/>
                    <a:pt x="8714" y="18743"/>
                  </a:cubicBezTo>
                  <a:cubicBezTo>
                    <a:pt x="8601" y="18227"/>
                    <a:pt x="8526" y="17674"/>
                    <a:pt x="8560" y="17138"/>
                  </a:cubicBezTo>
                  <a:cubicBezTo>
                    <a:pt x="8584" y="16800"/>
                    <a:pt x="8662" y="16459"/>
                    <a:pt x="8790" y="16170"/>
                  </a:cubicBezTo>
                  <a:cubicBezTo>
                    <a:pt x="8923" y="15870"/>
                    <a:pt x="9117" y="15626"/>
                    <a:pt x="9326" y="15422"/>
                  </a:cubicBezTo>
                  <a:cubicBezTo>
                    <a:pt x="9578" y="15179"/>
                    <a:pt x="9865" y="14979"/>
                    <a:pt x="10164" y="14886"/>
                  </a:cubicBezTo>
                  <a:cubicBezTo>
                    <a:pt x="10338" y="14833"/>
                    <a:pt x="10527" y="14833"/>
                    <a:pt x="10701" y="14886"/>
                  </a:cubicBezTo>
                  <a:cubicBezTo>
                    <a:pt x="11112" y="15016"/>
                    <a:pt x="11507" y="15284"/>
                    <a:pt x="11846" y="15638"/>
                  </a:cubicBezTo>
                  <a:cubicBezTo>
                    <a:pt x="12122" y="15922"/>
                    <a:pt x="12397" y="16268"/>
                    <a:pt x="12534" y="16707"/>
                  </a:cubicBezTo>
                  <a:cubicBezTo>
                    <a:pt x="12687" y="17203"/>
                    <a:pt x="12716" y="17792"/>
                    <a:pt x="12641" y="18321"/>
                  </a:cubicBezTo>
                  <a:cubicBezTo>
                    <a:pt x="12586" y="18707"/>
                    <a:pt x="12368" y="19012"/>
                    <a:pt x="12246" y="19365"/>
                  </a:cubicBezTo>
                  <a:cubicBezTo>
                    <a:pt x="12151" y="19646"/>
                    <a:pt x="12009" y="19914"/>
                    <a:pt x="11983" y="20223"/>
                  </a:cubicBezTo>
                  <a:cubicBezTo>
                    <a:pt x="11962" y="20471"/>
                    <a:pt x="11930" y="20808"/>
                    <a:pt x="12070" y="20963"/>
                  </a:cubicBezTo>
                  <a:cubicBezTo>
                    <a:pt x="13488" y="22552"/>
                    <a:pt x="15695" y="20678"/>
                    <a:pt x="17507" y="20532"/>
                  </a:cubicBezTo>
                  <a:lnTo>
                    <a:pt x="17542" y="20524"/>
                  </a:lnTo>
                  <a:cubicBezTo>
                    <a:pt x="17438" y="17983"/>
                    <a:pt x="16101" y="14890"/>
                    <a:pt x="17235" y="12902"/>
                  </a:cubicBezTo>
                  <a:cubicBezTo>
                    <a:pt x="17345" y="12707"/>
                    <a:pt x="17586" y="12752"/>
                    <a:pt x="17762" y="12780"/>
                  </a:cubicBezTo>
                  <a:cubicBezTo>
                    <a:pt x="17983" y="12817"/>
                    <a:pt x="18174" y="13016"/>
                    <a:pt x="18374" y="13150"/>
                  </a:cubicBezTo>
                  <a:cubicBezTo>
                    <a:pt x="18627" y="13321"/>
                    <a:pt x="18844" y="13626"/>
                    <a:pt x="19120" y="13703"/>
                  </a:cubicBezTo>
                  <a:cubicBezTo>
                    <a:pt x="19497" y="13809"/>
                    <a:pt x="19917" y="13768"/>
                    <a:pt x="20271" y="13553"/>
                  </a:cubicBezTo>
                  <a:cubicBezTo>
                    <a:pt x="20584" y="13362"/>
                    <a:pt x="20831" y="12975"/>
                    <a:pt x="21034" y="12589"/>
                  </a:cubicBezTo>
                  <a:cubicBezTo>
                    <a:pt x="21286" y="12114"/>
                    <a:pt x="21477" y="11561"/>
                    <a:pt x="21570" y="10984"/>
                  </a:cubicBezTo>
                  <a:cubicBezTo>
                    <a:pt x="21608" y="10740"/>
                    <a:pt x="21608" y="10476"/>
                    <a:pt x="21570" y="10232"/>
                  </a:cubicBezTo>
                  <a:cubicBezTo>
                    <a:pt x="21504" y="9813"/>
                    <a:pt x="21361" y="9411"/>
                    <a:pt x="21187" y="9057"/>
                  </a:cubicBezTo>
                  <a:cubicBezTo>
                    <a:pt x="21042" y="8764"/>
                    <a:pt x="20868" y="8492"/>
                    <a:pt x="20654" y="8305"/>
                  </a:cubicBezTo>
                  <a:cubicBezTo>
                    <a:pt x="20448" y="8126"/>
                    <a:pt x="20204" y="8016"/>
                    <a:pt x="19964" y="7984"/>
                  </a:cubicBezTo>
                  <a:cubicBezTo>
                    <a:pt x="19581" y="7935"/>
                    <a:pt x="19186" y="8041"/>
                    <a:pt x="18818" y="8199"/>
                  </a:cubicBezTo>
                  <a:cubicBezTo>
                    <a:pt x="18601" y="8293"/>
                    <a:pt x="18429" y="8553"/>
                    <a:pt x="18209" y="8626"/>
                  </a:cubicBezTo>
                  <a:cubicBezTo>
                    <a:pt x="18061" y="8675"/>
                    <a:pt x="17896" y="8699"/>
                    <a:pt x="17751" y="8626"/>
                  </a:cubicBezTo>
                  <a:cubicBezTo>
                    <a:pt x="17597" y="8549"/>
                    <a:pt x="17432" y="8411"/>
                    <a:pt x="17368" y="8199"/>
                  </a:cubicBezTo>
                  <a:cubicBezTo>
                    <a:pt x="16747" y="6191"/>
                    <a:pt x="17623" y="3631"/>
                    <a:pt x="17751" y="1342"/>
                  </a:cubicBezTo>
                  <a:lnTo>
                    <a:pt x="17722" y="1358"/>
                  </a:lnTo>
                  <a:cubicBezTo>
                    <a:pt x="16089" y="1180"/>
                    <a:pt x="14262" y="-48"/>
                    <a:pt x="12829" y="822"/>
                  </a:cubicBezTo>
                  <a:cubicBezTo>
                    <a:pt x="12679" y="911"/>
                    <a:pt x="12580" y="1143"/>
                    <a:pt x="12525" y="1358"/>
                  </a:cubicBezTo>
                  <a:cubicBezTo>
                    <a:pt x="12473" y="1562"/>
                    <a:pt x="12490" y="1793"/>
                    <a:pt x="12525" y="2001"/>
                  </a:cubicBezTo>
                  <a:cubicBezTo>
                    <a:pt x="12577" y="2310"/>
                    <a:pt x="12763" y="2549"/>
                    <a:pt x="12829" y="2854"/>
                  </a:cubicBezTo>
                  <a:cubicBezTo>
                    <a:pt x="12942" y="3370"/>
                    <a:pt x="13018" y="3923"/>
                    <a:pt x="12983" y="4460"/>
                  </a:cubicBezTo>
                  <a:cubicBezTo>
                    <a:pt x="12960" y="4797"/>
                    <a:pt x="12882" y="5139"/>
                    <a:pt x="12754" y="5427"/>
                  </a:cubicBezTo>
                  <a:cubicBezTo>
                    <a:pt x="12621" y="5728"/>
                    <a:pt x="12426" y="5972"/>
                    <a:pt x="12217" y="6175"/>
                  </a:cubicBezTo>
                  <a:cubicBezTo>
                    <a:pt x="11965" y="6419"/>
                    <a:pt x="11678" y="6618"/>
                    <a:pt x="11379" y="6712"/>
                  </a:cubicBezTo>
                  <a:cubicBezTo>
                    <a:pt x="11205" y="6765"/>
                    <a:pt x="11017" y="6765"/>
                    <a:pt x="10843" y="6712"/>
                  </a:cubicBezTo>
                  <a:cubicBezTo>
                    <a:pt x="10431" y="6582"/>
                    <a:pt x="10037" y="6313"/>
                    <a:pt x="9697" y="5960"/>
                  </a:cubicBezTo>
                  <a:cubicBezTo>
                    <a:pt x="9422" y="5675"/>
                    <a:pt x="9146" y="5330"/>
                    <a:pt x="9010" y="4891"/>
                  </a:cubicBezTo>
                  <a:cubicBezTo>
                    <a:pt x="8856" y="4395"/>
                    <a:pt x="8827" y="3805"/>
                    <a:pt x="8903" y="3277"/>
                  </a:cubicBezTo>
                  <a:cubicBezTo>
                    <a:pt x="8958" y="2891"/>
                    <a:pt x="9175" y="2586"/>
                    <a:pt x="9297" y="2232"/>
                  </a:cubicBezTo>
                  <a:cubicBezTo>
                    <a:pt x="9393" y="1952"/>
                    <a:pt x="9535" y="1684"/>
                    <a:pt x="9561" y="1375"/>
                  </a:cubicBezTo>
                  <a:cubicBezTo>
                    <a:pt x="9581" y="1127"/>
                    <a:pt x="9613" y="789"/>
                    <a:pt x="9474" y="635"/>
                  </a:cubicBezTo>
                  <a:cubicBezTo>
                    <a:pt x="8056" y="-954"/>
                    <a:pt x="5849" y="924"/>
                    <a:pt x="4036" y="1066"/>
                  </a:cubicBezTo>
                  <a:lnTo>
                    <a:pt x="4057" y="1127"/>
                  </a:lnTo>
                  <a:cubicBezTo>
                    <a:pt x="4158" y="3667"/>
                    <a:pt x="5498" y="6760"/>
                    <a:pt x="4364" y="8748"/>
                  </a:cubicBezTo>
                  <a:cubicBezTo>
                    <a:pt x="4254" y="8943"/>
                    <a:pt x="4013" y="8899"/>
                    <a:pt x="3836" y="8870"/>
                  </a:cubicBezTo>
                  <a:cubicBezTo>
                    <a:pt x="3616" y="8833"/>
                    <a:pt x="3424" y="8634"/>
                    <a:pt x="3224" y="8500"/>
                  </a:cubicBezTo>
                  <a:cubicBezTo>
                    <a:pt x="2972" y="8329"/>
                    <a:pt x="2754" y="8025"/>
                    <a:pt x="2479" y="7947"/>
                  </a:cubicBezTo>
                  <a:cubicBezTo>
                    <a:pt x="2102" y="7842"/>
                    <a:pt x="1681" y="7882"/>
                    <a:pt x="1328" y="8098"/>
                  </a:cubicBezTo>
                  <a:cubicBezTo>
                    <a:pt x="1014" y="8289"/>
                    <a:pt x="768" y="8675"/>
                    <a:pt x="565" y="9061"/>
                  </a:cubicBezTo>
                  <a:cubicBezTo>
                    <a:pt x="312" y="9537"/>
                    <a:pt x="121" y="10089"/>
                    <a:pt x="28" y="10667"/>
                  </a:cubicBezTo>
                  <a:cubicBezTo>
                    <a:pt x="-9" y="10911"/>
                    <a:pt x="-9" y="11175"/>
                    <a:pt x="28" y="11419"/>
                  </a:cubicBezTo>
                  <a:cubicBezTo>
                    <a:pt x="95" y="11837"/>
                    <a:pt x="237" y="12240"/>
                    <a:pt x="411" y="12593"/>
                  </a:cubicBezTo>
                  <a:cubicBezTo>
                    <a:pt x="556" y="12886"/>
                    <a:pt x="730" y="13158"/>
                    <a:pt x="945" y="13345"/>
                  </a:cubicBezTo>
                  <a:cubicBezTo>
                    <a:pt x="1151" y="13524"/>
                    <a:pt x="1394" y="13634"/>
                    <a:pt x="1635" y="13666"/>
                  </a:cubicBezTo>
                  <a:cubicBezTo>
                    <a:pt x="2018" y="13715"/>
                    <a:pt x="2412" y="13610"/>
                    <a:pt x="2780" y="13451"/>
                  </a:cubicBezTo>
                  <a:cubicBezTo>
                    <a:pt x="2998" y="13358"/>
                    <a:pt x="3169" y="13097"/>
                    <a:pt x="3390" y="13024"/>
                  </a:cubicBezTo>
                  <a:cubicBezTo>
                    <a:pt x="3537" y="12975"/>
                    <a:pt x="3703" y="12951"/>
                    <a:pt x="3848" y="13024"/>
                  </a:cubicBezTo>
                  <a:cubicBezTo>
                    <a:pt x="4001" y="13101"/>
                    <a:pt x="4167" y="13240"/>
                    <a:pt x="4231" y="13451"/>
                  </a:cubicBezTo>
                  <a:cubicBezTo>
                    <a:pt x="4851" y="15459"/>
                    <a:pt x="3975" y="18024"/>
                    <a:pt x="3848" y="20308"/>
                  </a:cubicBezTo>
                  <a:lnTo>
                    <a:pt x="3822" y="20239"/>
                  </a:lnTo>
                  <a:close/>
                </a:path>
              </a:pathLst>
            </a:custGeom>
            <a:solidFill>
              <a:srgbClr val="ced4da"/>
            </a:solidFill>
            <a:ln w="0">
              <a:solidFill>
                <a:srgbClr val="000000"/>
              </a:solidFill>
            </a:ln>
            <a:effectLst>
              <a:outerShdw dist="103350" dir="2700000" rotWithShape="0">
                <a:srgbClr val="808080">
                  <a:alpha val="2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165" name=""/>
          <p:cNvSpPr/>
          <p:nvPr/>
        </p:nvSpPr>
        <p:spPr>
          <a:xfrm>
            <a:off x="8538120" y="3877200"/>
            <a:ext cx="975960" cy="1371600"/>
          </a:xfrm>
          <a:custGeom>
            <a:avLst/>
            <a:gdLst/>
            <a:ahLst/>
            <a:rect l="0" t="0" r="r" b="b"/>
            <a:pathLst>
              <a:path fill="none" w="2711" h="3810">
                <a:moveTo>
                  <a:pt x="0" y="3810"/>
                </a:moveTo>
                <a:cubicBezTo>
                  <a:pt x="762" y="3048"/>
                  <a:pt x="1271" y="3556"/>
                  <a:pt x="1270" y="2795"/>
                </a:cubicBezTo>
                <a:cubicBezTo>
                  <a:pt x="1270" y="2032"/>
                  <a:pt x="3301" y="2286"/>
                  <a:pt x="2540" y="3048"/>
                </a:cubicBezTo>
                <a:cubicBezTo>
                  <a:pt x="1778" y="3810"/>
                  <a:pt x="1524" y="508"/>
                  <a:pt x="2540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sm" type="oval" w="lg"/>
            <a:tailEnd len="sm" type="oval" w="lg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66" name=""/>
          <p:cNvSpPr/>
          <p:nvPr/>
        </p:nvSpPr>
        <p:spPr>
          <a:xfrm>
            <a:off x="7372080" y="497448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67" name=""/>
          <p:cNvSpPr/>
          <p:nvPr/>
        </p:nvSpPr>
        <p:spPr>
          <a:xfrm>
            <a:off x="7868160" y="-329040"/>
            <a:ext cx="2011680" cy="201168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800000" y="468000"/>
            <a:ext cx="774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5000" lnSpcReduction="9999"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924000" y="2160000"/>
            <a:ext cx="4572000" cy="194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</a:t>
            </a: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dt" idx="28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ftr" idx="29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sldNum" idx="30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2B81FF0E-A14F-43E3-89F7-6B7EDF0EA3D6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ull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8266320" y="4115520"/>
            <a:ext cx="1920240" cy="19202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74" name=""/>
          <p:cNvSpPr/>
          <p:nvPr/>
        </p:nvSpPr>
        <p:spPr>
          <a:xfrm>
            <a:off x="7717680" y="-548280"/>
            <a:ext cx="1920240" cy="19202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grpSp>
        <p:nvGrpSpPr>
          <p:cNvPr id="175" name=""/>
          <p:cNvGrpSpPr/>
          <p:nvPr/>
        </p:nvGrpSpPr>
        <p:grpSpPr>
          <a:xfrm>
            <a:off x="-147240" y="69480"/>
            <a:ext cx="915480" cy="915480"/>
            <a:chOff x="-147240" y="69480"/>
            <a:chExt cx="915480" cy="915480"/>
          </a:xfrm>
        </p:grpSpPr>
        <p:sp>
          <p:nvSpPr>
            <p:cNvPr id="176" name=""/>
            <p:cNvSpPr/>
            <p:nvPr/>
          </p:nvSpPr>
          <p:spPr>
            <a:xfrm flipV="1" rot="5395800">
              <a:off x="219240" y="801000"/>
              <a:ext cx="182880" cy="182880"/>
            </a:xfrm>
            <a:prstGeom prst="ellipse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7" name=""/>
            <p:cNvSpPr/>
            <p:nvPr/>
          </p:nvSpPr>
          <p:spPr>
            <a:xfrm flipV="1" rot="5395800">
              <a:off x="218880" y="435240"/>
              <a:ext cx="182880" cy="182880"/>
            </a:xfrm>
            <a:prstGeom prst="ellipse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8" name=""/>
            <p:cNvSpPr/>
            <p:nvPr/>
          </p:nvSpPr>
          <p:spPr>
            <a:xfrm flipV="1" rot="5395800">
              <a:off x="218520" y="69840"/>
              <a:ext cx="182880" cy="182880"/>
            </a:xfrm>
            <a:prstGeom prst="ellipse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9" name=""/>
            <p:cNvSpPr/>
            <p:nvPr/>
          </p:nvSpPr>
          <p:spPr>
            <a:xfrm flipV="1" rot="5395800">
              <a:off x="584280" y="69120"/>
              <a:ext cx="182880" cy="182880"/>
            </a:xfrm>
            <a:prstGeom prst="ellipse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 rot="5395800">
              <a:off x="584280" y="434880"/>
              <a:ext cx="182880" cy="182880"/>
            </a:xfrm>
            <a:prstGeom prst="ellipse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1" name=""/>
            <p:cNvSpPr/>
            <p:nvPr/>
          </p:nvSpPr>
          <p:spPr>
            <a:xfrm flipV="1" rot="5395800">
              <a:off x="585000" y="801000"/>
              <a:ext cx="182880" cy="182880"/>
            </a:xfrm>
            <a:prstGeom prst="ellipse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2" name=""/>
            <p:cNvSpPr/>
            <p:nvPr/>
          </p:nvSpPr>
          <p:spPr>
            <a:xfrm flipV="1" rot="5395800">
              <a:off x="-146160" y="801360"/>
              <a:ext cx="182880" cy="182880"/>
            </a:xfrm>
            <a:prstGeom prst="ellipse">
              <a:avLst/>
            </a:prstGeom>
            <a:blipFill rotWithShape="0">
              <a:blip r:embed="rId8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 rot="5395800">
              <a:off x="-146880" y="435960"/>
              <a:ext cx="182880" cy="182880"/>
            </a:xfrm>
            <a:prstGeom prst="ellipse">
              <a:avLst/>
            </a:prstGeom>
            <a:blipFill rotWithShape="0">
              <a:blip r:embed="rId9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 rot="5395800">
              <a:off x="-146880" y="69840"/>
              <a:ext cx="182880" cy="182880"/>
            </a:xfrm>
            <a:prstGeom prst="ellipse">
              <a:avLst/>
            </a:prstGeom>
            <a:blipFill rotWithShape="0">
              <a:blip r:embed="rId10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grpSp>
        <p:nvGrpSpPr>
          <p:cNvPr id="185" name=""/>
          <p:cNvGrpSpPr/>
          <p:nvPr/>
        </p:nvGrpSpPr>
        <p:grpSpPr>
          <a:xfrm>
            <a:off x="9545040" y="4646160"/>
            <a:ext cx="549720" cy="915480"/>
            <a:chOff x="9545040" y="4646160"/>
            <a:chExt cx="549720" cy="915480"/>
          </a:xfrm>
        </p:grpSpPr>
        <p:sp>
          <p:nvSpPr>
            <p:cNvPr id="186" name=""/>
            <p:cNvSpPr/>
            <p:nvPr/>
          </p:nvSpPr>
          <p:spPr>
            <a:xfrm flipV="1" rot="5395800">
              <a:off x="9911520" y="5377320"/>
              <a:ext cx="182880" cy="182880"/>
            </a:xfrm>
            <a:prstGeom prst="ellipse">
              <a:avLst/>
            </a:prstGeom>
            <a:blipFill rotWithShape="0">
              <a:blip r:embed="rId11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 rot="5395800">
              <a:off x="9911160" y="5011920"/>
              <a:ext cx="182880" cy="182880"/>
            </a:xfrm>
            <a:prstGeom prst="ellipse">
              <a:avLst/>
            </a:prstGeom>
            <a:blipFill rotWithShape="0">
              <a:blip r:embed="rId12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8" name=""/>
            <p:cNvSpPr/>
            <p:nvPr/>
          </p:nvSpPr>
          <p:spPr>
            <a:xfrm flipV="1" rot="5395800">
              <a:off x="9910440" y="4645800"/>
              <a:ext cx="182880" cy="182880"/>
            </a:xfrm>
            <a:prstGeom prst="ellipse">
              <a:avLst/>
            </a:prstGeom>
            <a:blipFill rotWithShape="0">
              <a:blip r:embed="rId13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 rot="5395800">
              <a:off x="9545400" y="5378040"/>
              <a:ext cx="182880" cy="182880"/>
            </a:xfrm>
            <a:prstGeom prst="ellipse">
              <a:avLst/>
            </a:prstGeom>
            <a:blipFill rotWithShape="0">
              <a:blip r:embed="rId14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90" name=""/>
            <p:cNvSpPr/>
            <p:nvPr/>
          </p:nvSpPr>
          <p:spPr>
            <a:xfrm flipV="1" rot="5395800">
              <a:off x="9545400" y="5011920"/>
              <a:ext cx="182880" cy="182880"/>
            </a:xfrm>
            <a:prstGeom prst="ellipse">
              <a:avLst/>
            </a:prstGeom>
            <a:blipFill rotWithShape="0">
              <a:blip r:embed="rId15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91" name=""/>
            <p:cNvSpPr/>
            <p:nvPr/>
          </p:nvSpPr>
          <p:spPr>
            <a:xfrm flipV="1" rot="5395800">
              <a:off x="9545040" y="4646160"/>
              <a:ext cx="182880" cy="182880"/>
            </a:xfrm>
            <a:prstGeom prst="ellipse">
              <a:avLst/>
            </a:prstGeom>
            <a:blipFill rotWithShape="0">
              <a:blip r:embed="rId16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192" name=""/>
          <p:cNvSpPr/>
          <p:nvPr/>
        </p:nvSpPr>
        <p:spPr>
          <a:xfrm>
            <a:off x="-146160" y="3109320"/>
            <a:ext cx="1920240" cy="19202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24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2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88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504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72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93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15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dt" idx="31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ftr" idx="32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sldNum" idx="33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EE4F34B4-48DD-4F53-BABE-AA052B30BD64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Bull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8266320" y="4115520"/>
            <a:ext cx="1920240" cy="19202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74" name=""/>
          <p:cNvSpPr/>
          <p:nvPr/>
        </p:nvSpPr>
        <p:spPr>
          <a:xfrm>
            <a:off x="7717680" y="-548280"/>
            <a:ext cx="1920240" cy="19202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grpSp>
        <p:nvGrpSpPr>
          <p:cNvPr id="198" name=""/>
          <p:cNvGrpSpPr/>
          <p:nvPr/>
        </p:nvGrpSpPr>
        <p:grpSpPr>
          <a:xfrm>
            <a:off x="-147240" y="69480"/>
            <a:ext cx="915480" cy="915480"/>
            <a:chOff x="-147240" y="69480"/>
            <a:chExt cx="915480" cy="915480"/>
          </a:xfrm>
        </p:grpSpPr>
        <p:sp>
          <p:nvSpPr>
            <p:cNvPr id="176" name=""/>
            <p:cNvSpPr/>
            <p:nvPr/>
          </p:nvSpPr>
          <p:spPr>
            <a:xfrm flipV="1" rot="5395800">
              <a:off x="219240" y="801000"/>
              <a:ext cx="182880" cy="182880"/>
            </a:xfrm>
            <a:prstGeom prst="ellipse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7" name=""/>
            <p:cNvSpPr/>
            <p:nvPr/>
          </p:nvSpPr>
          <p:spPr>
            <a:xfrm flipV="1" rot="5395800">
              <a:off x="218880" y="435240"/>
              <a:ext cx="182880" cy="182880"/>
            </a:xfrm>
            <a:prstGeom prst="ellipse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8" name=""/>
            <p:cNvSpPr/>
            <p:nvPr/>
          </p:nvSpPr>
          <p:spPr>
            <a:xfrm flipV="1" rot="5395800">
              <a:off x="218520" y="69840"/>
              <a:ext cx="182880" cy="182880"/>
            </a:xfrm>
            <a:prstGeom prst="ellipse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9" name=""/>
            <p:cNvSpPr/>
            <p:nvPr/>
          </p:nvSpPr>
          <p:spPr>
            <a:xfrm flipV="1" rot="5395800">
              <a:off x="584280" y="69120"/>
              <a:ext cx="182880" cy="182880"/>
            </a:xfrm>
            <a:prstGeom prst="ellipse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0" name=""/>
            <p:cNvSpPr/>
            <p:nvPr/>
          </p:nvSpPr>
          <p:spPr>
            <a:xfrm flipV="1" rot="5395800">
              <a:off x="584280" y="434880"/>
              <a:ext cx="182880" cy="182880"/>
            </a:xfrm>
            <a:prstGeom prst="ellipse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1" name=""/>
            <p:cNvSpPr/>
            <p:nvPr/>
          </p:nvSpPr>
          <p:spPr>
            <a:xfrm flipV="1" rot="5395800">
              <a:off x="585000" y="801000"/>
              <a:ext cx="182880" cy="182880"/>
            </a:xfrm>
            <a:prstGeom prst="ellipse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2" name=""/>
            <p:cNvSpPr/>
            <p:nvPr/>
          </p:nvSpPr>
          <p:spPr>
            <a:xfrm flipV="1" rot="5395800">
              <a:off x="-146160" y="801360"/>
              <a:ext cx="182880" cy="182880"/>
            </a:xfrm>
            <a:prstGeom prst="ellipse">
              <a:avLst/>
            </a:prstGeom>
            <a:blipFill rotWithShape="0">
              <a:blip r:embed="rId8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 rot="5395800">
              <a:off x="-146880" y="435960"/>
              <a:ext cx="182880" cy="182880"/>
            </a:xfrm>
            <a:prstGeom prst="ellipse">
              <a:avLst/>
            </a:prstGeom>
            <a:blipFill rotWithShape="0">
              <a:blip r:embed="rId9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 rot="5395800">
              <a:off x="-146880" y="69840"/>
              <a:ext cx="182880" cy="182880"/>
            </a:xfrm>
            <a:prstGeom prst="ellipse">
              <a:avLst/>
            </a:prstGeom>
            <a:blipFill rotWithShape="0">
              <a:blip r:embed="rId10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grpSp>
        <p:nvGrpSpPr>
          <p:cNvPr id="199" name=""/>
          <p:cNvGrpSpPr/>
          <p:nvPr/>
        </p:nvGrpSpPr>
        <p:grpSpPr>
          <a:xfrm>
            <a:off x="9545040" y="4646160"/>
            <a:ext cx="549720" cy="915480"/>
            <a:chOff x="9545040" y="4646160"/>
            <a:chExt cx="549720" cy="915480"/>
          </a:xfrm>
        </p:grpSpPr>
        <p:sp>
          <p:nvSpPr>
            <p:cNvPr id="186" name=""/>
            <p:cNvSpPr/>
            <p:nvPr/>
          </p:nvSpPr>
          <p:spPr>
            <a:xfrm flipV="1" rot="5395800">
              <a:off x="9911520" y="5377320"/>
              <a:ext cx="182880" cy="182880"/>
            </a:xfrm>
            <a:prstGeom prst="ellipse">
              <a:avLst/>
            </a:prstGeom>
            <a:blipFill rotWithShape="0">
              <a:blip r:embed="rId11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7" name=""/>
            <p:cNvSpPr/>
            <p:nvPr/>
          </p:nvSpPr>
          <p:spPr>
            <a:xfrm flipV="1" rot="5395800">
              <a:off x="9911160" y="5011920"/>
              <a:ext cx="182880" cy="182880"/>
            </a:xfrm>
            <a:prstGeom prst="ellipse">
              <a:avLst/>
            </a:prstGeom>
            <a:blipFill rotWithShape="0">
              <a:blip r:embed="rId12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8" name=""/>
            <p:cNvSpPr/>
            <p:nvPr/>
          </p:nvSpPr>
          <p:spPr>
            <a:xfrm flipV="1" rot="5395800">
              <a:off x="9910440" y="4645800"/>
              <a:ext cx="182880" cy="182880"/>
            </a:xfrm>
            <a:prstGeom prst="ellipse">
              <a:avLst/>
            </a:prstGeom>
            <a:blipFill rotWithShape="0">
              <a:blip r:embed="rId13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 rot="5395800">
              <a:off x="9545400" y="5378040"/>
              <a:ext cx="182880" cy="182880"/>
            </a:xfrm>
            <a:prstGeom prst="ellipse">
              <a:avLst/>
            </a:prstGeom>
            <a:blipFill rotWithShape="0">
              <a:blip r:embed="rId14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90" name=""/>
            <p:cNvSpPr/>
            <p:nvPr/>
          </p:nvSpPr>
          <p:spPr>
            <a:xfrm flipV="1" rot="5395800">
              <a:off x="9545400" y="5011920"/>
              <a:ext cx="182880" cy="182880"/>
            </a:xfrm>
            <a:prstGeom prst="ellipse">
              <a:avLst/>
            </a:prstGeom>
            <a:blipFill rotWithShape="0">
              <a:blip r:embed="rId15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91" name=""/>
            <p:cNvSpPr/>
            <p:nvPr/>
          </p:nvSpPr>
          <p:spPr>
            <a:xfrm flipV="1" rot="5395800">
              <a:off x="9545040" y="4646160"/>
              <a:ext cx="182880" cy="182880"/>
            </a:xfrm>
            <a:prstGeom prst="ellipse">
              <a:avLst/>
            </a:prstGeom>
            <a:blipFill rotWithShape="0">
              <a:blip r:embed="rId16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192" name=""/>
          <p:cNvSpPr/>
          <p:nvPr/>
        </p:nvSpPr>
        <p:spPr>
          <a:xfrm>
            <a:off x="-146160" y="3109320"/>
            <a:ext cx="1920240" cy="19202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24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2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88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504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72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936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152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dt" idx="34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ftr" idx="35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sldNum" idx="36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5B990ECC-377C-4011-92DF-0DBDBCE4BF62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/>
          <p:nvPr/>
        </p:nvSpPr>
        <p:spPr>
          <a:xfrm rot="18876000">
            <a:off x="8646120" y="-405720"/>
            <a:ext cx="2895480" cy="2895480"/>
          </a:xfrm>
          <a:prstGeom prst="rect">
            <a:avLst/>
          </a:prstGeom>
          <a:solidFill>
            <a:srgbClr val="ced4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06" name=""/>
          <p:cNvSpPr/>
          <p:nvPr/>
        </p:nvSpPr>
        <p:spPr>
          <a:xfrm rot="18876000">
            <a:off x="8666280" y="3983040"/>
            <a:ext cx="2895480" cy="2895480"/>
          </a:xfrm>
          <a:prstGeom prst="rect">
            <a:avLst/>
          </a:prstGeom>
          <a:solidFill>
            <a:srgbClr val="ced4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07" name=""/>
          <p:cNvSpPr/>
          <p:nvPr/>
        </p:nvSpPr>
        <p:spPr>
          <a:xfrm rot="18964800">
            <a:off x="994320" y="5915880"/>
            <a:ext cx="2588760" cy="7315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08" name=""/>
          <p:cNvSpPr/>
          <p:nvPr/>
        </p:nvSpPr>
        <p:spPr>
          <a:xfrm rot="18964800">
            <a:off x="-1296720" y="5513760"/>
            <a:ext cx="2588760" cy="7315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09" name=""/>
          <p:cNvSpPr/>
          <p:nvPr/>
        </p:nvSpPr>
        <p:spPr>
          <a:xfrm rot="18964800">
            <a:off x="3682080" y="339480"/>
            <a:ext cx="3457800" cy="9223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10" name=""/>
          <p:cNvSpPr/>
          <p:nvPr/>
        </p:nvSpPr>
        <p:spPr>
          <a:xfrm rot="18964800">
            <a:off x="1446120" y="-758520"/>
            <a:ext cx="2588760" cy="7315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11" name=""/>
          <p:cNvSpPr/>
          <p:nvPr/>
        </p:nvSpPr>
        <p:spPr>
          <a:xfrm rot="18964800">
            <a:off x="-727200" y="3295080"/>
            <a:ext cx="2588760" cy="51300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n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u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i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n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dt" idx="37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ftr" idx="38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sldNum" idx="39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121C8143-FF28-420D-B9D6-89F400F3BA47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"/>
          <p:cNvGrpSpPr/>
          <p:nvPr/>
        </p:nvGrpSpPr>
        <p:grpSpPr>
          <a:xfrm>
            <a:off x="7406640" y="3566160"/>
            <a:ext cx="2377440" cy="4297680"/>
            <a:chOff x="7406640" y="3566160"/>
            <a:chExt cx="2377440" cy="4297680"/>
          </a:xfrm>
        </p:grpSpPr>
        <p:sp>
          <p:nvSpPr>
            <p:cNvPr id="218" name=""/>
            <p:cNvSpPr/>
            <p:nvPr/>
          </p:nvSpPr>
          <p:spPr>
            <a:xfrm>
              <a:off x="8138160" y="4754880"/>
              <a:ext cx="457200" cy="2560320"/>
            </a:xfrm>
            <a:prstGeom prst="rect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8961120" y="3566160"/>
              <a:ext cx="457200" cy="2560320"/>
            </a:xfrm>
            <a:prstGeom prst="rect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7406640" y="5303520"/>
              <a:ext cx="457200" cy="2560320"/>
            </a:xfrm>
            <a:prstGeom prst="rect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8503920" y="5120640"/>
              <a:ext cx="128016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8321040" y="530352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8869680" y="548640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grpSp>
        <p:nvGrpSpPr>
          <p:cNvPr id="224" name=""/>
          <p:cNvGrpSpPr/>
          <p:nvPr/>
        </p:nvGrpSpPr>
        <p:grpSpPr>
          <a:xfrm>
            <a:off x="274320" y="-2103120"/>
            <a:ext cx="5943600" cy="7406640"/>
            <a:chOff x="274320" y="-2103120"/>
            <a:chExt cx="5943600" cy="7406640"/>
          </a:xfrm>
        </p:grpSpPr>
        <p:sp>
          <p:nvSpPr>
            <p:cNvPr id="225" name=""/>
            <p:cNvSpPr/>
            <p:nvPr/>
          </p:nvSpPr>
          <p:spPr>
            <a:xfrm>
              <a:off x="1463040" y="-1554480"/>
              <a:ext cx="457200" cy="2560320"/>
            </a:xfrm>
            <a:prstGeom prst="rect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640080" y="-365760"/>
              <a:ext cx="457200" cy="2560320"/>
            </a:xfrm>
            <a:prstGeom prst="rect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2194560" y="-2103120"/>
              <a:ext cx="457200" cy="2560320"/>
            </a:xfrm>
            <a:prstGeom prst="rect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74320" y="18288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822960" y="36576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274320" y="548640"/>
              <a:ext cx="128016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3474720" y="2560320"/>
              <a:ext cx="2743200" cy="2743200"/>
            </a:xfrm>
            <a:prstGeom prst="ellipse">
              <a:avLst/>
            </a:prstGeom>
            <a:solidFill>
              <a:srgbClr val="8d99ae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914400" y="2835000"/>
              <a:ext cx="91440" cy="164592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260000" y="468000"/>
            <a:ext cx="828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5000" lnSpcReduction="9999"/>
          </a:bodyPr>
          <a:p>
            <a:pPr indent="0" algn="ctr">
              <a:buNone/>
            </a:pPr>
            <a:r>
              <a:rPr lang="en-US" sz="4400" b="1" u="wavyHeavy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wavyHeavy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1260000" y="1800000"/>
            <a:ext cx="828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dt" idx="40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ftr" idx="41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sldNum" idx="42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0B88A5A4-A153-4AFA-BAC2-1766F8BA042F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"/>
          <p:cNvGrpSpPr/>
          <p:nvPr/>
        </p:nvGrpSpPr>
        <p:grpSpPr>
          <a:xfrm>
            <a:off x="7406640" y="3566160"/>
            <a:ext cx="2377440" cy="4297680"/>
            <a:chOff x="7406640" y="3566160"/>
            <a:chExt cx="2377440" cy="4297680"/>
          </a:xfrm>
        </p:grpSpPr>
        <p:sp>
          <p:nvSpPr>
            <p:cNvPr id="239" name=""/>
            <p:cNvSpPr/>
            <p:nvPr/>
          </p:nvSpPr>
          <p:spPr>
            <a:xfrm>
              <a:off x="8138160" y="4754880"/>
              <a:ext cx="457200" cy="2560320"/>
            </a:xfrm>
            <a:prstGeom prst="rect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8961120" y="3566160"/>
              <a:ext cx="457200" cy="2560320"/>
            </a:xfrm>
            <a:prstGeom prst="rect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7406640" y="5303520"/>
              <a:ext cx="457200" cy="2560320"/>
            </a:xfrm>
            <a:prstGeom prst="rect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8503920" y="5120640"/>
              <a:ext cx="128016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8321040" y="530352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8869680" y="548640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274320" y="-2103120"/>
            <a:ext cx="5943600" cy="7406640"/>
            <a:chOff x="274320" y="-2103120"/>
            <a:chExt cx="5943600" cy="7406640"/>
          </a:xfrm>
        </p:grpSpPr>
        <p:sp>
          <p:nvSpPr>
            <p:cNvPr id="246" name=""/>
            <p:cNvSpPr/>
            <p:nvPr/>
          </p:nvSpPr>
          <p:spPr>
            <a:xfrm>
              <a:off x="1463040" y="-1554480"/>
              <a:ext cx="457200" cy="2560320"/>
            </a:xfrm>
            <a:prstGeom prst="rect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640080" y="-365760"/>
              <a:ext cx="457200" cy="2560320"/>
            </a:xfrm>
            <a:prstGeom prst="rect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2194560" y="-2103120"/>
              <a:ext cx="457200" cy="2560320"/>
            </a:xfrm>
            <a:prstGeom prst="rect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274320" y="18288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822960" y="36576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274320" y="548640"/>
              <a:ext cx="128016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3474720" y="2560320"/>
              <a:ext cx="2743200" cy="2743200"/>
            </a:xfrm>
            <a:prstGeom prst="ellipse">
              <a:avLst/>
            </a:prstGeom>
            <a:solidFill>
              <a:srgbClr val="8d99ae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914400" y="2835000"/>
              <a:ext cx="91440" cy="164592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260000" y="468000"/>
            <a:ext cx="828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5000" lnSpcReduction="9999"/>
          </a:bodyPr>
          <a:p>
            <a:pPr indent="0" algn="ctr">
              <a:buNone/>
            </a:pPr>
            <a:r>
              <a:rPr lang="en-US" sz="4400" b="1" u="wavyHeavy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wavyHeavy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1260000" y="1800000"/>
            <a:ext cx="828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dt" idx="43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ftr" idx="44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sldNum" idx="45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87F61DCB-E9D5-4229-A8D5-749617AC333A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"/>
          <p:cNvSpPr/>
          <p:nvPr/>
        </p:nvSpPr>
        <p:spPr>
          <a:xfrm rot="18876000">
            <a:off x="8646120" y="-405720"/>
            <a:ext cx="2895480" cy="2895480"/>
          </a:xfrm>
          <a:prstGeom prst="rect">
            <a:avLst/>
          </a:prstGeom>
          <a:solidFill>
            <a:srgbClr val="ced4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60" name=""/>
          <p:cNvSpPr/>
          <p:nvPr/>
        </p:nvSpPr>
        <p:spPr>
          <a:xfrm rot="18876000">
            <a:off x="8666280" y="3983040"/>
            <a:ext cx="2895480" cy="2895480"/>
          </a:xfrm>
          <a:prstGeom prst="rect">
            <a:avLst/>
          </a:prstGeom>
          <a:solidFill>
            <a:srgbClr val="ced4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61" name=""/>
          <p:cNvSpPr/>
          <p:nvPr/>
        </p:nvSpPr>
        <p:spPr>
          <a:xfrm rot="18964800">
            <a:off x="994320" y="5915880"/>
            <a:ext cx="2588760" cy="7315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62" name=""/>
          <p:cNvSpPr/>
          <p:nvPr/>
        </p:nvSpPr>
        <p:spPr>
          <a:xfrm rot="18964800">
            <a:off x="-1296720" y="5513760"/>
            <a:ext cx="2588760" cy="7315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63" name=""/>
          <p:cNvSpPr/>
          <p:nvPr/>
        </p:nvSpPr>
        <p:spPr>
          <a:xfrm rot="18964800">
            <a:off x="3682080" y="339480"/>
            <a:ext cx="3457800" cy="9223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64" name=""/>
          <p:cNvSpPr/>
          <p:nvPr/>
        </p:nvSpPr>
        <p:spPr>
          <a:xfrm rot="18964800">
            <a:off x="1446120" y="-758520"/>
            <a:ext cx="2588760" cy="73152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65" name=""/>
          <p:cNvSpPr/>
          <p:nvPr/>
        </p:nvSpPr>
        <p:spPr>
          <a:xfrm rot="18964800">
            <a:off x="-727200" y="3295080"/>
            <a:ext cx="2588760" cy="513000"/>
          </a:xfrm>
          <a:prstGeom prst="rect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dt" idx="46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ftr" idx="47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sldNum" idx="48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A14B092F-849A-4AA1-9CB9-89CA3D33BE42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"/>
          <p:cNvGrpSpPr/>
          <p:nvPr/>
        </p:nvGrpSpPr>
        <p:grpSpPr>
          <a:xfrm>
            <a:off x="8540280" y="5065920"/>
            <a:ext cx="1280160" cy="548640"/>
            <a:chOff x="8540280" y="5065920"/>
            <a:chExt cx="1280160" cy="548640"/>
          </a:xfrm>
        </p:grpSpPr>
        <p:sp>
          <p:nvSpPr>
            <p:cNvPr id="272" name=""/>
            <p:cNvSpPr/>
            <p:nvPr/>
          </p:nvSpPr>
          <p:spPr>
            <a:xfrm flipV="1" rot="21598800">
              <a:off x="9637560" y="5431680"/>
              <a:ext cx="182880" cy="182880"/>
            </a:xfrm>
            <a:prstGeom prst="ellipse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3" name=""/>
            <p:cNvSpPr/>
            <p:nvPr/>
          </p:nvSpPr>
          <p:spPr>
            <a:xfrm flipV="1" rot="21598800">
              <a:off x="9271800" y="5431680"/>
              <a:ext cx="182880" cy="182880"/>
            </a:xfrm>
            <a:prstGeom prst="ellipse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4" name=""/>
            <p:cNvSpPr/>
            <p:nvPr/>
          </p:nvSpPr>
          <p:spPr>
            <a:xfrm flipV="1" rot="21598800">
              <a:off x="8906400" y="5431680"/>
              <a:ext cx="182880" cy="182880"/>
            </a:xfrm>
            <a:prstGeom prst="ellipse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5" name=""/>
            <p:cNvSpPr/>
            <p:nvPr/>
          </p:nvSpPr>
          <p:spPr>
            <a:xfrm flipV="1" rot="21598800">
              <a:off x="8540280" y="5431680"/>
              <a:ext cx="182880" cy="182880"/>
            </a:xfrm>
            <a:prstGeom prst="ellipse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6" name=""/>
            <p:cNvSpPr/>
            <p:nvPr/>
          </p:nvSpPr>
          <p:spPr>
            <a:xfrm flipV="1" rot="21598800">
              <a:off x="8540280" y="5065920"/>
              <a:ext cx="182880" cy="182880"/>
            </a:xfrm>
            <a:prstGeom prst="ellipse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7" name=""/>
            <p:cNvSpPr/>
            <p:nvPr/>
          </p:nvSpPr>
          <p:spPr>
            <a:xfrm flipV="1" rot="21598800">
              <a:off x="8906400" y="5065920"/>
              <a:ext cx="182880" cy="182880"/>
            </a:xfrm>
            <a:prstGeom prst="ellipse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8" name=""/>
            <p:cNvSpPr/>
            <p:nvPr/>
          </p:nvSpPr>
          <p:spPr>
            <a:xfrm flipV="1" rot="21598800">
              <a:off x="9271800" y="5066280"/>
              <a:ext cx="182880" cy="182880"/>
            </a:xfrm>
            <a:prstGeom prst="ellipse">
              <a:avLst/>
            </a:prstGeom>
            <a:blipFill rotWithShape="0">
              <a:blip r:embed="rId8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79" name=""/>
            <p:cNvSpPr/>
            <p:nvPr/>
          </p:nvSpPr>
          <p:spPr>
            <a:xfrm flipV="1" rot="21598800">
              <a:off x="9637560" y="5065920"/>
              <a:ext cx="182880" cy="182880"/>
            </a:xfrm>
            <a:prstGeom prst="ellipse">
              <a:avLst/>
            </a:prstGeom>
            <a:blipFill rotWithShape="0">
              <a:blip r:embed="rId9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280" name=""/>
          <p:cNvSpPr/>
          <p:nvPr/>
        </p:nvSpPr>
        <p:spPr>
          <a:xfrm>
            <a:off x="1499760" y="1774080"/>
            <a:ext cx="2926080" cy="2926080"/>
          </a:xfrm>
          <a:prstGeom prst="ellipse">
            <a:avLst/>
          </a:prstGeom>
          <a:solidFill>
            <a:srgbClr val="cccccc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81" name=""/>
          <p:cNvSpPr/>
          <p:nvPr/>
        </p:nvSpPr>
        <p:spPr>
          <a:xfrm>
            <a:off x="1225080" y="1134360"/>
            <a:ext cx="1189080" cy="1188360"/>
          </a:xfrm>
          <a:prstGeom prst="ellipse">
            <a:avLst/>
          </a:prstGeom>
          <a:solidFill>
            <a:srgbClr val="cccccc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82" name=""/>
          <p:cNvSpPr/>
          <p:nvPr/>
        </p:nvSpPr>
        <p:spPr>
          <a:xfrm>
            <a:off x="3420000" y="4242960"/>
            <a:ext cx="640080" cy="640080"/>
          </a:xfrm>
          <a:prstGeom prst="ellipse">
            <a:avLst/>
          </a:prstGeom>
          <a:solidFill>
            <a:srgbClr val="cccccc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pic>
        <p:nvPicPr>
          <p:cNvPr id="283" name="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4349520" y="792360"/>
            <a:ext cx="5526000" cy="414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6163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dt" idx="49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 idx="50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sldNum" idx="51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3CE9CF9F-C4B8-48C7-9750-78304EA4D3B6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Grey-Eleg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68000" y="1800000"/>
            <a:ext cx="6163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87C5AC-D47F-46BE-B821-816FBFFC64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"/>
          <p:cNvGrpSpPr/>
          <p:nvPr/>
        </p:nvGrpSpPr>
        <p:grpSpPr>
          <a:xfrm>
            <a:off x="8540280" y="5065920"/>
            <a:ext cx="1280160" cy="548640"/>
            <a:chOff x="8540280" y="5065920"/>
            <a:chExt cx="1280160" cy="548640"/>
          </a:xfrm>
        </p:grpSpPr>
        <p:sp>
          <p:nvSpPr>
            <p:cNvPr id="33" name=""/>
            <p:cNvSpPr/>
            <p:nvPr/>
          </p:nvSpPr>
          <p:spPr>
            <a:xfrm flipV="1" rot="21598800">
              <a:off x="9637560" y="5431680"/>
              <a:ext cx="182880" cy="182880"/>
            </a:xfrm>
            <a:prstGeom prst="ellipse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34" name=""/>
            <p:cNvSpPr/>
            <p:nvPr/>
          </p:nvSpPr>
          <p:spPr>
            <a:xfrm flipV="1" rot="21598800">
              <a:off x="9271800" y="5431680"/>
              <a:ext cx="182880" cy="182880"/>
            </a:xfrm>
            <a:prstGeom prst="ellipse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35" name=""/>
            <p:cNvSpPr/>
            <p:nvPr/>
          </p:nvSpPr>
          <p:spPr>
            <a:xfrm flipV="1" rot="21598800">
              <a:off x="8906400" y="5431680"/>
              <a:ext cx="182880" cy="182880"/>
            </a:xfrm>
            <a:prstGeom prst="ellipse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36" name=""/>
            <p:cNvSpPr/>
            <p:nvPr/>
          </p:nvSpPr>
          <p:spPr>
            <a:xfrm flipV="1" rot="21598800">
              <a:off x="8540280" y="5431680"/>
              <a:ext cx="182880" cy="182880"/>
            </a:xfrm>
            <a:prstGeom prst="ellipse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37" name=""/>
            <p:cNvSpPr/>
            <p:nvPr/>
          </p:nvSpPr>
          <p:spPr>
            <a:xfrm flipV="1" rot="21598800">
              <a:off x="8540280" y="5065920"/>
              <a:ext cx="182880" cy="182880"/>
            </a:xfrm>
            <a:prstGeom prst="ellipse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38" name=""/>
            <p:cNvSpPr/>
            <p:nvPr/>
          </p:nvSpPr>
          <p:spPr>
            <a:xfrm flipV="1" rot="21598800">
              <a:off x="8906400" y="5065920"/>
              <a:ext cx="182880" cy="182880"/>
            </a:xfrm>
            <a:prstGeom prst="ellipse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39" name=""/>
            <p:cNvSpPr/>
            <p:nvPr/>
          </p:nvSpPr>
          <p:spPr>
            <a:xfrm flipV="1" rot="21598800">
              <a:off x="9271800" y="5066280"/>
              <a:ext cx="182880" cy="182880"/>
            </a:xfrm>
            <a:prstGeom prst="ellipse">
              <a:avLst/>
            </a:prstGeom>
            <a:blipFill rotWithShape="0">
              <a:blip r:embed="rId8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40" name=""/>
            <p:cNvSpPr/>
            <p:nvPr/>
          </p:nvSpPr>
          <p:spPr>
            <a:xfrm flipV="1" rot="21598800">
              <a:off x="9637560" y="5065920"/>
              <a:ext cx="182880" cy="182880"/>
            </a:xfrm>
            <a:prstGeom prst="ellipse">
              <a:avLst/>
            </a:prstGeom>
            <a:blipFill rotWithShape="0">
              <a:blip r:embed="rId9"/>
              <a:srcRect/>
              <a:tile tx="0" ty="0" sx="74822" sy="74822" algn="ctr"/>
            </a:blipFill>
            <a:ln w="0">
              <a:noFill/>
            </a:ln>
            <a:effectLst>
              <a:outerShdw dist="103350" dir="2700000" rotWithShape="0">
                <a:srgbClr val="808080">
                  <a:alpha val="6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41" name=""/>
          <p:cNvSpPr/>
          <p:nvPr/>
        </p:nvSpPr>
        <p:spPr>
          <a:xfrm>
            <a:off x="1499760" y="1774080"/>
            <a:ext cx="2926080" cy="2926080"/>
          </a:xfrm>
          <a:prstGeom prst="ellipse">
            <a:avLst/>
          </a:prstGeom>
          <a:solidFill>
            <a:srgbClr val="cccccc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2" name=""/>
          <p:cNvSpPr/>
          <p:nvPr/>
        </p:nvSpPr>
        <p:spPr>
          <a:xfrm>
            <a:off x="1225080" y="1134360"/>
            <a:ext cx="1189080" cy="1188360"/>
          </a:xfrm>
          <a:prstGeom prst="ellipse">
            <a:avLst/>
          </a:prstGeom>
          <a:solidFill>
            <a:srgbClr val="cccccc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3" name=""/>
          <p:cNvSpPr/>
          <p:nvPr/>
        </p:nvSpPr>
        <p:spPr>
          <a:xfrm>
            <a:off x="3420000" y="4242960"/>
            <a:ext cx="640080" cy="640080"/>
          </a:xfrm>
          <a:prstGeom prst="ellipse">
            <a:avLst/>
          </a:prstGeom>
          <a:solidFill>
            <a:srgbClr val="cccccc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pic>
        <p:nvPicPr>
          <p:cNvPr id="44" name="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4349520" y="792360"/>
            <a:ext cx="5526000" cy="414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6163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4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6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D1A97452-1ECC-49CC-80E2-0DFC0274C042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"/>
          <p:cNvGrpSpPr/>
          <p:nvPr/>
        </p:nvGrpSpPr>
        <p:grpSpPr>
          <a:xfrm>
            <a:off x="7406640" y="3566160"/>
            <a:ext cx="2377440" cy="4297680"/>
            <a:chOff x="7406640" y="3566160"/>
            <a:chExt cx="2377440" cy="4297680"/>
          </a:xfrm>
        </p:grpSpPr>
        <p:sp>
          <p:nvSpPr>
            <p:cNvPr id="51" name=""/>
            <p:cNvSpPr/>
            <p:nvPr/>
          </p:nvSpPr>
          <p:spPr>
            <a:xfrm>
              <a:off x="8138160" y="4754880"/>
              <a:ext cx="457200" cy="2560320"/>
            </a:xfrm>
            <a:prstGeom prst="rect">
              <a:avLst/>
            </a:prstGeom>
            <a:blipFill rotWithShape="0">
              <a:blip r:embed="rId2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8961120" y="3566160"/>
              <a:ext cx="457200" cy="2560320"/>
            </a:xfrm>
            <a:prstGeom prst="rect">
              <a:avLst/>
            </a:prstGeom>
            <a:blipFill rotWithShape="0">
              <a:blip r:embed="rId3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7406640" y="5303520"/>
              <a:ext cx="457200" cy="2560320"/>
            </a:xfrm>
            <a:prstGeom prst="rect">
              <a:avLst/>
            </a:prstGeom>
            <a:blipFill rotWithShape="0">
              <a:blip r:embed="rId4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8503920" y="5120640"/>
              <a:ext cx="128016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8321040" y="530352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8869680" y="548640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grpSp>
        <p:nvGrpSpPr>
          <p:cNvPr id="57" name=""/>
          <p:cNvGrpSpPr/>
          <p:nvPr/>
        </p:nvGrpSpPr>
        <p:grpSpPr>
          <a:xfrm>
            <a:off x="274320" y="-2103120"/>
            <a:ext cx="5943600" cy="7406640"/>
            <a:chOff x="274320" y="-2103120"/>
            <a:chExt cx="5943600" cy="7406640"/>
          </a:xfrm>
        </p:grpSpPr>
        <p:sp>
          <p:nvSpPr>
            <p:cNvPr id="58" name=""/>
            <p:cNvSpPr/>
            <p:nvPr/>
          </p:nvSpPr>
          <p:spPr>
            <a:xfrm>
              <a:off x="1463040" y="-1554480"/>
              <a:ext cx="457200" cy="2560320"/>
            </a:xfrm>
            <a:prstGeom prst="rect">
              <a:avLst/>
            </a:prstGeom>
            <a:blipFill rotWithShape="0">
              <a:blip r:embed="rId5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640080" y="-365760"/>
              <a:ext cx="457200" cy="2560320"/>
            </a:xfrm>
            <a:prstGeom prst="rect">
              <a:avLst/>
            </a:prstGeom>
            <a:blipFill rotWithShape="0">
              <a:blip r:embed="rId6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194560" y="-2103120"/>
              <a:ext cx="457200" cy="2560320"/>
            </a:xfrm>
            <a:prstGeom prst="rect">
              <a:avLst/>
            </a:prstGeom>
            <a:blipFill rotWithShape="0">
              <a:blip r:embed="rId7"/>
              <a:srcRect/>
              <a:tile tx="0" ty="0" sx="74822" sy="74822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74320" y="18288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822960" y="365760"/>
              <a:ext cx="91440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274320" y="548640"/>
              <a:ext cx="1280160" cy="9144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3474720" y="2560320"/>
              <a:ext cx="2743200" cy="2743200"/>
            </a:xfrm>
            <a:prstGeom prst="ellipse">
              <a:avLst/>
            </a:prstGeom>
            <a:solidFill>
              <a:srgbClr val="8d99ae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914400" y="2835000"/>
              <a:ext cx="91440" cy="1645920"/>
            </a:xfrm>
            <a:prstGeom prst="rect">
              <a:avLst/>
            </a:prstGeom>
            <a:solidFill>
              <a:srgbClr val="cccccc">
                <a:alpha val="7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60000" y="468000"/>
            <a:ext cx="828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5000" lnSpcReduction="9999"/>
          </a:bodyPr>
          <a:p>
            <a:pPr indent="0" algn="ctr">
              <a:buNone/>
            </a:pPr>
            <a:r>
              <a:rPr lang="en-US" sz="4400" b="1" u="wavyHeavy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wavyHeavy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60000" y="1800000"/>
            <a:ext cx="8280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7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8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9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DC6942B0-233E-46A7-8C0A-9F00DC3A224E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ul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822960" y="2468880"/>
            <a:ext cx="1463040" cy="1463040"/>
          </a:xfrm>
          <a:prstGeom prst="ellipse">
            <a:avLst/>
          </a:prstGeom>
          <a:solidFill>
            <a:srgbClr val="eeeeee"/>
          </a:solidFill>
          <a:ln w="0">
            <a:noFill/>
          </a:ln>
          <a:effectLst>
            <a:outerShdw dist="103350" dir="2700000" rotWithShape="0">
              <a:srgbClr val="80808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2" name=""/>
          <p:cNvSpPr/>
          <p:nvPr/>
        </p:nvSpPr>
        <p:spPr>
          <a:xfrm>
            <a:off x="4480560" y="1554480"/>
            <a:ext cx="1463040" cy="1463040"/>
          </a:xfrm>
          <a:prstGeom prst="ellipse">
            <a:avLst/>
          </a:prstGeom>
          <a:solidFill>
            <a:srgbClr val="eeeeee"/>
          </a:solidFill>
          <a:ln w="0">
            <a:noFill/>
          </a:ln>
          <a:effectLst>
            <a:outerShdw dist="103350" dir="2700000" rotWithShape="0">
              <a:srgbClr val="80808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3" name=""/>
          <p:cNvSpPr/>
          <p:nvPr/>
        </p:nvSpPr>
        <p:spPr>
          <a:xfrm>
            <a:off x="6583680" y="3108960"/>
            <a:ext cx="1463040" cy="1463040"/>
          </a:xfrm>
          <a:prstGeom prst="ellipse">
            <a:avLst/>
          </a:prstGeom>
          <a:solidFill>
            <a:srgbClr val="eeeeee"/>
          </a:solidFill>
          <a:ln w="0">
            <a:noFill/>
          </a:ln>
          <a:effectLst>
            <a:outerShdw dist="103350" dir="2700000" rotWithShape="0">
              <a:srgbClr val="80808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4" name=""/>
          <p:cNvSpPr/>
          <p:nvPr/>
        </p:nvSpPr>
        <p:spPr>
          <a:xfrm>
            <a:off x="1554480" y="4114800"/>
            <a:ext cx="914400" cy="657360"/>
          </a:xfrm>
          <a:custGeom>
            <a:avLst/>
            <a:gdLst/>
            <a:ahLst/>
            <a:rect l="0" t="0" r="r" b="b"/>
            <a:pathLst>
              <a:path fill="none" w="2540" h="1826">
                <a:moveTo>
                  <a:pt x="0" y="0"/>
                </a:moveTo>
                <a:cubicBezTo>
                  <a:pt x="508" y="2286"/>
                  <a:pt x="2540" y="1778"/>
                  <a:pt x="2540" y="1778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5" name=""/>
          <p:cNvSpPr/>
          <p:nvPr/>
        </p:nvSpPr>
        <p:spPr>
          <a:xfrm>
            <a:off x="3657600" y="1188720"/>
            <a:ext cx="822960" cy="640080"/>
          </a:xfrm>
          <a:custGeom>
            <a:avLst/>
            <a:gdLst/>
            <a:ahLst/>
            <a:rect l="0" t="0" r="r" b="b"/>
            <a:pathLst>
              <a:path fill="none" w="2286" h="1778">
                <a:moveTo>
                  <a:pt x="2286" y="1778"/>
                </a:moveTo>
                <a:cubicBezTo>
                  <a:pt x="1016" y="1778"/>
                  <a:pt x="2033" y="0"/>
                  <a:pt x="0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6" name=""/>
          <p:cNvSpPr/>
          <p:nvPr/>
        </p:nvSpPr>
        <p:spPr>
          <a:xfrm>
            <a:off x="7955280" y="2011680"/>
            <a:ext cx="1464120" cy="1188720"/>
          </a:xfrm>
          <a:custGeom>
            <a:avLst/>
            <a:gdLst/>
            <a:ahLst/>
            <a:rect l="0" t="0" r="r" b="b"/>
            <a:pathLst>
              <a:path fill="none" w="4067" h="3302">
                <a:moveTo>
                  <a:pt x="3302" y="0"/>
                </a:moveTo>
                <a:cubicBezTo>
                  <a:pt x="4826" y="1016"/>
                  <a:pt x="3810" y="2286"/>
                  <a:pt x="2540" y="2286"/>
                </a:cubicBezTo>
                <a:cubicBezTo>
                  <a:pt x="1269" y="2286"/>
                  <a:pt x="253" y="2540"/>
                  <a:pt x="0" y="3302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7" name=""/>
          <p:cNvSpPr/>
          <p:nvPr/>
        </p:nvSpPr>
        <p:spPr>
          <a:xfrm>
            <a:off x="2468880" y="822960"/>
            <a:ext cx="1410480" cy="137160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78" name=""/>
          <p:cNvSpPr/>
          <p:nvPr/>
        </p:nvSpPr>
        <p:spPr>
          <a:xfrm>
            <a:off x="3931920" y="466344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79" name=""/>
          <p:cNvSpPr/>
          <p:nvPr/>
        </p:nvSpPr>
        <p:spPr>
          <a:xfrm>
            <a:off x="8412480" y="1280160"/>
            <a:ext cx="1097280" cy="10058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ent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tlin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10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11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12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7642CA3A-F706-403E-8015-2EA12DB41D42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Bul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822960" y="2468880"/>
            <a:ext cx="1463040" cy="1463040"/>
          </a:xfrm>
          <a:prstGeom prst="ellipse">
            <a:avLst/>
          </a:prstGeom>
          <a:solidFill>
            <a:srgbClr val="eeeeee"/>
          </a:solidFill>
          <a:ln w="0">
            <a:noFill/>
          </a:ln>
          <a:effectLst>
            <a:outerShdw dist="103350" dir="2700000" rotWithShape="0">
              <a:srgbClr val="80808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2" name=""/>
          <p:cNvSpPr/>
          <p:nvPr/>
        </p:nvSpPr>
        <p:spPr>
          <a:xfrm>
            <a:off x="4480560" y="1554480"/>
            <a:ext cx="1463040" cy="1463040"/>
          </a:xfrm>
          <a:prstGeom prst="ellipse">
            <a:avLst/>
          </a:prstGeom>
          <a:solidFill>
            <a:srgbClr val="eeeeee"/>
          </a:solidFill>
          <a:ln w="0">
            <a:noFill/>
          </a:ln>
          <a:effectLst>
            <a:outerShdw dist="103350" dir="2700000" rotWithShape="0">
              <a:srgbClr val="80808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3" name=""/>
          <p:cNvSpPr/>
          <p:nvPr/>
        </p:nvSpPr>
        <p:spPr>
          <a:xfrm>
            <a:off x="6583680" y="3108960"/>
            <a:ext cx="1463040" cy="1463040"/>
          </a:xfrm>
          <a:prstGeom prst="ellipse">
            <a:avLst/>
          </a:prstGeom>
          <a:solidFill>
            <a:srgbClr val="eeeeee"/>
          </a:solidFill>
          <a:ln w="0">
            <a:noFill/>
          </a:ln>
          <a:effectLst>
            <a:outerShdw dist="103350" dir="2700000" rotWithShape="0">
              <a:srgbClr val="80808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5" name=""/>
          <p:cNvSpPr/>
          <p:nvPr/>
        </p:nvSpPr>
        <p:spPr>
          <a:xfrm>
            <a:off x="1554480" y="4114800"/>
            <a:ext cx="914400" cy="657360"/>
          </a:xfrm>
          <a:custGeom>
            <a:avLst/>
            <a:gdLst/>
            <a:ahLst/>
            <a:rect l="0" t="0" r="r" b="b"/>
            <a:pathLst>
              <a:path fill="none" w="2540" h="1826">
                <a:moveTo>
                  <a:pt x="0" y="0"/>
                </a:moveTo>
                <a:cubicBezTo>
                  <a:pt x="508" y="2286"/>
                  <a:pt x="2540" y="1778"/>
                  <a:pt x="2540" y="1778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6" name=""/>
          <p:cNvSpPr/>
          <p:nvPr/>
        </p:nvSpPr>
        <p:spPr>
          <a:xfrm>
            <a:off x="3657600" y="1188720"/>
            <a:ext cx="822960" cy="640080"/>
          </a:xfrm>
          <a:custGeom>
            <a:avLst/>
            <a:gdLst/>
            <a:ahLst/>
            <a:rect l="0" t="0" r="r" b="b"/>
            <a:pathLst>
              <a:path fill="none" w="2286" h="1778">
                <a:moveTo>
                  <a:pt x="2286" y="1778"/>
                </a:moveTo>
                <a:cubicBezTo>
                  <a:pt x="1016" y="1778"/>
                  <a:pt x="2033" y="0"/>
                  <a:pt x="0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7" name=""/>
          <p:cNvSpPr/>
          <p:nvPr/>
        </p:nvSpPr>
        <p:spPr>
          <a:xfrm>
            <a:off x="7955280" y="2011680"/>
            <a:ext cx="1464120" cy="1188720"/>
          </a:xfrm>
          <a:custGeom>
            <a:avLst/>
            <a:gdLst/>
            <a:ahLst/>
            <a:rect l="0" t="0" r="r" b="b"/>
            <a:pathLst>
              <a:path fill="none" w="4067" h="3302">
                <a:moveTo>
                  <a:pt x="3302" y="0"/>
                </a:moveTo>
                <a:cubicBezTo>
                  <a:pt x="4826" y="1016"/>
                  <a:pt x="3810" y="2286"/>
                  <a:pt x="2540" y="2286"/>
                </a:cubicBezTo>
                <a:cubicBezTo>
                  <a:pt x="1269" y="2286"/>
                  <a:pt x="253" y="2540"/>
                  <a:pt x="0" y="3302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77" name=""/>
          <p:cNvSpPr/>
          <p:nvPr/>
        </p:nvSpPr>
        <p:spPr>
          <a:xfrm>
            <a:off x="2468880" y="822960"/>
            <a:ext cx="1410480" cy="137160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78" name=""/>
          <p:cNvSpPr/>
          <p:nvPr/>
        </p:nvSpPr>
        <p:spPr>
          <a:xfrm>
            <a:off x="3931920" y="466344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79" name=""/>
          <p:cNvSpPr/>
          <p:nvPr/>
        </p:nvSpPr>
        <p:spPr>
          <a:xfrm>
            <a:off x="8412480" y="1280160"/>
            <a:ext cx="1097280" cy="100584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ent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tlin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13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14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15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5BC07AA1-9635-46E3-B2EC-8CC8CDF12209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2103480" y="3658320"/>
            <a:ext cx="164592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94" name=""/>
          <p:cNvSpPr/>
          <p:nvPr/>
        </p:nvSpPr>
        <p:spPr>
          <a:xfrm>
            <a:off x="823320" y="-273240"/>
            <a:ext cx="2194560" cy="219456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95" name=""/>
          <p:cNvSpPr/>
          <p:nvPr/>
        </p:nvSpPr>
        <p:spPr>
          <a:xfrm>
            <a:off x="7955640" y="3109680"/>
            <a:ext cx="2194560" cy="219456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96" name=""/>
          <p:cNvSpPr/>
          <p:nvPr/>
        </p:nvSpPr>
        <p:spPr>
          <a:xfrm>
            <a:off x="9601560" y="915120"/>
            <a:ext cx="164592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grpSp>
        <p:nvGrpSpPr>
          <p:cNvPr id="97" name=""/>
          <p:cNvGrpSpPr/>
          <p:nvPr/>
        </p:nvGrpSpPr>
        <p:grpSpPr>
          <a:xfrm>
            <a:off x="3836880" y="1151280"/>
            <a:ext cx="2339640" cy="4334400"/>
            <a:chOff x="3836880" y="1151280"/>
            <a:chExt cx="2339640" cy="4334400"/>
          </a:xfrm>
        </p:grpSpPr>
        <p:sp>
          <p:nvSpPr>
            <p:cNvPr id="98" name=""/>
            <p:cNvSpPr/>
            <p:nvPr/>
          </p:nvSpPr>
          <p:spPr>
            <a:xfrm flipH="1" flipV="1" rot="5400000">
              <a:off x="3882600" y="136800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6c75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99" name=""/>
            <p:cNvSpPr/>
            <p:nvPr/>
          </p:nvSpPr>
          <p:spPr>
            <a:xfrm flipH="1" flipV="1" rot="5400000">
              <a:off x="4759200" y="110556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343a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0" name=""/>
            <p:cNvSpPr/>
            <p:nvPr/>
          </p:nvSpPr>
          <p:spPr>
            <a:xfrm flipH="1" flipV="1" rot="5400000">
              <a:off x="3882600" y="271872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ced4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1" name=""/>
            <p:cNvSpPr/>
            <p:nvPr/>
          </p:nvSpPr>
          <p:spPr>
            <a:xfrm flipH="1" flipV="1" rot="5400000">
              <a:off x="4759200" y="245664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adb5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2" name=""/>
            <p:cNvSpPr/>
            <p:nvPr/>
          </p:nvSpPr>
          <p:spPr>
            <a:xfrm flipH="1" flipV="1" rot="5400000">
              <a:off x="3882600" y="406836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e9ece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3" name=""/>
            <p:cNvSpPr/>
            <p:nvPr/>
          </p:nvSpPr>
          <p:spPr>
            <a:xfrm flipH="1" flipV="1" rot="5400000">
              <a:off x="4759200" y="380700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dee2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dt" idx="16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ftr" idx="17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sldNum" idx="18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222DAB1F-1690-4537-BF6F-763CDA111C67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2103480" y="3658320"/>
            <a:ext cx="164592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94" name=""/>
          <p:cNvSpPr/>
          <p:nvPr/>
        </p:nvSpPr>
        <p:spPr>
          <a:xfrm>
            <a:off x="823320" y="-273240"/>
            <a:ext cx="2194560" cy="219456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95" name=""/>
          <p:cNvSpPr/>
          <p:nvPr/>
        </p:nvSpPr>
        <p:spPr>
          <a:xfrm>
            <a:off x="7955640" y="3109680"/>
            <a:ext cx="2194560" cy="219456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96" name=""/>
          <p:cNvSpPr/>
          <p:nvPr/>
        </p:nvSpPr>
        <p:spPr>
          <a:xfrm>
            <a:off x="9601560" y="915120"/>
            <a:ext cx="164592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grpSp>
        <p:nvGrpSpPr>
          <p:cNvPr id="109" name=""/>
          <p:cNvGrpSpPr/>
          <p:nvPr/>
        </p:nvGrpSpPr>
        <p:grpSpPr>
          <a:xfrm>
            <a:off x="3836880" y="1151280"/>
            <a:ext cx="2339640" cy="4334400"/>
            <a:chOff x="3836880" y="1151280"/>
            <a:chExt cx="2339640" cy="4334400"/>
          </a:xfrm>
        </p:grpSpPr>
        <p:sp>
          <p:nvSpPr>
            <p:cNvPr id="98" name=""/>
            <p:cNvSpPr/>
            <p:nvPr/>
          </p:nvSpPr>
          <p:spPr>
            <a:xfrm flipH="1" flipV="1" rot="5400000">
              <a:off x="3882600" y="136800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6c75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99" name=""/>
            <p:cNvSpPr/>
            <p:nvPr/>
          </p:nvSpPr>
          <p:spPr>
            <a:xfrm flipH="1" flipV="1" rot="5400000">
              <a:off x="4759200" y="110556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343a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0" name=""/>
            <p:cNvSpPr/>
            <p:nvPr/>
          </p:nvSpPr>
          <p:spPr>
            <a:xfrm flipH="1" flipV="1" rot="5400000">
              <a:off x="3882600" y="271872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ced4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1" name=""/>
            <p:cNvSpPr/>
            <p:nvPr/>
          </p:nvSpPr>
          <p:spPr>
            <a:xfrm flipH="1" flipV="1" rot="5400000">
              <a:off x="4759200" y="245664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adb5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2" name=""/>
            <p:cNvSpPr/>
            <p:nvPr/>
          </p:nvSpPr>
          <p:spPr>
            <a:xfrm flipH="1" flipV="1" rot="5400000">
              <a:off x="3882600" y="406836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e9ece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3" name=""/>
            <p:cNvSpPr/>
            <p:nvPr/>
          </p:nvSpPr>
          <p:spPr>
            <a:xfrm flipH="1" flipV="1" rot="5400000">
              <a:off x="4759200" y="3807000"/>
              <a:ext cx="1371600" cy="1463040"/>
            </a:xfrm>
            <a:prstGeom prst="parallelogram">
              <a:avLst>
                <a:gd name="adj" fmla="val 50564"/>
              </a:avLst>
            </a:prstGeom>
            <a:solidFill>
              <a:srgbClr val="dee2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dt" idx="19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20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sldNum" idx="21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BC1E148E-158A-44C4-8FB5-EAD71E613525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6771960" y="130032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6" name=""/>
          <p:cNvSpPr/>
          <p:nvPr/>
        </p:nvSpPr>
        <p:spPr>
          <a:xfrm>
            <a:off x="5813280" y="385488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17" name=""/>
          <p:cNvSpPr/>
          <p:nvPr/>
        </p:nvSpPr>
        <p:spPr>
          <a:xfrm>
            <a:off x="7589520" y="2560320"/>
            <a:ext cx="2194560" cy="219456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18" name=""/>
          <p:cNvSpPr/>
          <p:nvPr/>
        </p:nvSpPr>
        <p:spPr>
          <a:xfrm>
            <a:off x="3200400" y="73152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19" name=""/>
          <p:cNvSpPr/>
          <p:nvPr/>
        </p:nvSpPr>
        <p:spPr>
          <a:xfrm>
            <a:off x="1424160" y="3489120"/>
            <a:ext cx="1684800" cy="1645920"/>
          </a:xfrm>
          <a:prstGeom prst="ellipse">
            <a:avLst/>
          </a:prstGeom>
          <a:solidFill>
            <a:srgbClr val="8d99ae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ffffff"/>
              </a:solidFill>
              <a:effectLst/>
              <a:uFillTx/>
              <a:latin typeface="Noto Sans"/>
            </a:endParaRPr>
          </a:p>
        </p:txBody>
      </p:sp>
      <p:sp>
        <p:nvSpPr>
          <p:cNvPr id="120" name=""/>
          <p:cNvSpPr/>
          <p:nvPr/>
        </p:nvSpPr>
        <p:spPr>
          <a:xfrm>
            <a:off x="700920" y="1900080"/>
            <a:ext cx="1402200" cy="1848960"/>
          </a:xfrm>
          <a:custGeom>
            <a:avLst/>
            <a:gdLst/>
            <a:ahLst/>
            <a:rect l="0" t="0" r="r" b="b"/>
            <a:pathLst>
              <a:path fill="none" w="3895" h="5136">
                <a:moveTo>
                  <a:pt x="339" y="0"/>
                </a:moveTo>
                <a:cubicBezTo>
                  <a:pt x="-931" y="2540"/>
                  <a:pt x="1609" y="5588"/>
                  <a:pt x="3895" y="508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med" type="triangle" w="med"/>
            <a:tailEnd len="med" type="triangle" w="med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1" name=""/>
          <p:cNvSpPr/>
          <p:nvPr/>
        </p:nvSpPr>
        <p:spPr>
          <a:xfrm>
            <a:off x="3931920" y="2011680"/>
            <a:ext cx="975960" cy="1371600"/>
          </a:xfrm>
          <a:custGeom>
            <a:avLst/>
            <a:gdLst/>
            <a:ahLst/>
            <a:rect l="0" t="0" r="r" b="b"/>
            <a:pathLst>
              <a:path fill="none" w="2711" h="3810">
                <a:moveTo>
                  <a:pt x="0" y="3810"/>
                </a:moveTo>
                <a:cubicBezTo>
                  <a:pt x="762" y="3048"/>
                  <a:pt x="1271" y="3556"/>
                  <a:pt x="1270" y="2795"/>
                </a:cubicBezTo>
                <a:cubicBezTo>
                  <a:pt x="1270" y="2032"/>
                  <a:pt x="3301" y="2286"/>
                  <a:pt x="2540" y="3048"/>
                </a:cubicBezTo>
                <a:cubicBezTo>
                  <a:pt x="1778" y="3810"/>
                  <a:pt x="1524" y="508"/>
                  <a:pt x="2540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med" type="triangle" w="med"/>
            <a:tailEnd len="med" type="triangle" w="med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2" name=""/>
          <p:cNvSpPr/>
          <p:nvPr/>
        </p:nvSpPr>
        <p:spPr>
          <a:xfrm>
            <a:off x="7724880" y="2103120"/>
            <a:ext cx="779040" cy="1463040"/>
          </a:xfrm>
          <a:custGeom>
            <a:avLst/>
            <a:gdLst/>
            <a:ahLst/>
            <a:rect l="0" t="0" r="r" b="b"/>
            <a:pathLst>
              <a:path fill="none" w="2164" h="4064">
                <a:moveTo>
                  <a:pt x="132" y="4064"/>
                </a:moveTo>
                <a:cubicBezTo>
                  <a:pt x="-630" y="3301"/>
                  <a:pt x="2164" y="3555"/>
                  <a:pt x="2164" y="2794"/>
                </a:cubicBezTo>
                <a:cubicBezTo>
                  <a:pt x="2164" y="2032"/>
                  <a:pt x="-630" y="1778"/>
                  <a:pt x="132" y="2540"/>
                </a:cubicBezTo>
                <a:cubicBezTo>
                  <a:pt x="894" y="3302"/>
                  <a:pt x="1910" y="508"/>
                  <a:pt x="894" y="0"/>
                </a:cubicBezTo>
              </a:path>
            </a:pathLst>
          </a:custGeom>
          <a:ln w="36720">
            <a:solidFill>
              <a:srgbClr val="666666"/>
            </a:solidFill>
            <a:custDash>
              <a:ds d="600000" sp="300000"/>
            </a:custDash>
            <a:round/>
            <a:headEnd len="med" type="triangle" w="med"/>
            <a:tailEnd len="med" type="triangle" w="med"/>
          </a:ln>
        </p:spPr>
        <p:txBody>
          <a:bodyPr lIns="108360" rIns="108360" tIns="63360" bIns="6336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3" name=""/>
          <p:cNvSpPr/>
          <p:nvPr/>
        </p:nvSpPr>
        <p:spPr>
          <a:xfrm>
            <a:off x="1424160" y="475488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4" name=""/>
          <p:cNvSpPr/>
          <p:nvPr/>
        </p:nvSpPr>
        <p:spPr>
          <a:xfrm>
            <a:off x="2887200" y="1300320"/>
            <a:ext cx="861840" cy="18288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68000" y="1800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ent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Ou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tlin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 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Lev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 idx="22"/>
          </p:nvPr>
        </p:nvSpPr>
        <p:spPr>
          <a:xfrm>
            <a:off x="46800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23"/>
          </p:nvPr>
        </p:nvSpPr>
        <p:spPr>
          <a:xfrm>
            <a:off x="3442680" y="516600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24"/>
          </p:nvPr>
        </p:nvSpPr>
        <p:spPr>
          <a:xfrm>
            <a:off x="7227360" y="51660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F65185DD-1775-45D0-A16D-0F3EE1869154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>
            <a:off x="0" y="0"/>
            <a:ext cx="10080720" cy="4114800"/>
            <a:chOff x="0" y="0"/>
            <a:chExt cx="10080720" cy="4114800"/>
          </a:xfrm>
        </p:grpSpPr>
        <p:sp>
          <p:nvSpPr>
            <p:cNvPr id="3" name=""/>
            <p:cNvSpPr/>
            <p:nvPr/>
          </p:nvSpPr>
          <p:spPr>
            <a:xfrm>
              <a:off x="0" y="0"/>
              <a:ext cx="10080720" cy="4114800"/>
            </a:xfrm>
            <a:prstGeom prst="rect">
              <a:avLst/>
            </a:prstGeom>
            <a:solidFill>
              <a:srgbClr val="e9ece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0" y="0"/>
              <a:ext cx="10080720" cy="4114800"/>
            </a:xfrm>
            <a:prstGeom prst="rect">
              <a:avLst/>
            </a:prstGeom>
            <a:solidFill>
              <a:srgbClr val="e9ece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0" y="1280160"/>
              <a:ext cx="1554480" cy="640080"/>
            </a:xfrm>
            <a:prstGeom prst="rect">
              <a:avLst/>
            </a:prstGeom>
            <a:solidFill>
              <a:srgbClr val="343a40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914400" y="1920240"/>
              <a:ext cx="1280160" cy="1828800"/>
            </a:xfrm>
            <a:prstGeom prst="rect">
              <a:avLst/>
            </a:prstGeom>
            <a:solidFill>
              <a:srgbClr val="ced4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2194560" y="548640"/>
              <a:ext cx="1280160" cy="1828800"/>
            </a:xfrm>
            <a:prstGeom prst="rect">
              <a:avLst/>
            </a:prstGeom>
            <a:solidFill>
              <a:srgbClr val="dee2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3474720" y="1188720"/>
              <a:ext cx="365760" cy="365760"/>
            </a:xfrm>
            <a:prstGeom prst="rect">
              <a:avLst/>
            </a:prstGeom>
            <a:solidFill>
              <a:srgbClr val="adb5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4206240" y="0"/>
              <a:ext cx="1463040" cy="914400"/>
            </a:xfrm>
            <a:prstGeom prst="rect">
              <a:avLst/>
            </a:prstGeom>
            <a:solidFill>
              <a:srgbClr val="6c75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4663440" y="914400"/>
              <a:ext cx="1005840" cy="457200"/>
            </a:xfrm>
            <a:prstGeom prst="rect">
              <a:avLst/>
            </a:prstGeom>
            <a:solidFill>
              <a:srgbClr val="dee2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3474720" y="1737360"/>
              <a:ext cx="3108960" cy="1005840"/>
            </a:xfrm>
            <a:prstGeom prst="rect">
              <a:avLst/>
            </a:prstGeom>
            <a:solidFill>
              <a:srgbClr val="ced4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4114800" y="2743200"/>
              <a:ext cx="1463040" cy="1005840"/>
            </a:xfrm>
            <a:prstGeom prst="rect">
              <a:avLst/>
            </a:prstGeom>
            <a:solidFill>
              <a:srgbClr val="adb5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6583680" y="1463040"/>
              <a:ext cx="1554480" cy="457200"/>
            </a:xfrm>
            <a:prstGeom prst="rect">
              <a:avLst/>
            </a:prstGeom>
            <a:solidFill>
              <a:srgbClr val="b2b2b2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315200" y="1920240"/>
              <a:ext cx="1463040" cy="1645920"/>
            </a:xfrm>
            <a:prstGeom prst="rect">
              <a:avLst/>
            </a:prstGeom>
            <a:solidFill>
              <a:srgbClr val="b2b2b2">
                <a:alpha val="3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743200" y="2377440"/>
              <a:ext cx="548640" cy="822960"/>
            </a:xfrm>
            <a:prstGeom prst="rect">
              <a:avLst/>
            </a:prstGeom>
            <a:solidFill>
              <a:srgbClr val="f4f4f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8595360" y="0"/>
              <a:ext cx="1485360" cy="1463040"/>
            </a:xfrm>
            <a:prstGeom prst="rect">
              <a:avLst/>
            </a:prstGeom>
            <a:solidFill>
              <a:srgbClr val="dddd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6766560" y="0"/>
              <a:ext cx="274320" cy="1005840"/>
            </a:xfrm>
            <a:prstGeom prst="rect">
              <a:avLst/>
            </a:prstGeom>
            <a:solidFill>
              <a:srgbClr val="2f455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1554480" y="0"/>
              <a:ext cx="182880" cy="914400"/>
            </a:xfrm>
            <a:prstGeom prst="rect">
              <a:avLst/>
            </a:prstGeom>
            <a:solidFill>
              <a:srgbClr val="808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0" y="3017520"/>
              <a:ext cx="365760" cy="1097280"/>
            </a:xfrm>
            <a:prstGeom prst="rect">
              <a:avLst/>
            </a:prstGeom>
            <a:solidFill>
              <a:srgbClr val="f4f4f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9601200" y="2560320"/>
              <a:ext cx="365760" cy="1554480"/>
            </a:xfrm>
            <a:prstGeom prst="rect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8778240" y="1828800"/>
              <a:ext cx="365760" cy="365760"/>
            </a:xfrm>
            <a:prstGeom prst="rect">
              <a:avLst/>
            </a:prstGeom>
            <a:solidFill>
              <a:srgbClr val="adb5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Noto Sans"/>
              </a:endParaRPr>
            </a:p>
          </p:txBody>
        </p:sp>
      </p:grpSp>
      <p:sp>
        <p:nvSpPr>
          <p:cNvPr id="22" name=""/>
          <p:cNvSpPr/>
          <p:nvPr/>
        </p:nvSpPr>
        <p:spPr>
          <a:xfrm>
            <a:off x="7560000" y="4320000"/>
            <a:ext cx="0" cy="1260000"/>
          </a:xfrm>
          <a:prstGeom prst="line">
            <a:avLst/>
          </a:prstGeom>
          <a:ln w="5472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7360" rIns="117360" tIns="72360" bIns="72360" anchor="t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4114800"/>
            <a:ext cx="7020000" cy="14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lnSpcReduction="9999"/>
          </a:bodyPr>
          <a:p>
            <a:pPr indent="0" algn="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title text format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68000" y="468000"/>
            <a:ext cx="9144000" cy="36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Second Outline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Fourth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"/>
          </p:nvPr>
        </p:nvSpPr>
        <p:spPr>
          <a:xfrm>
            <a:off x="7740000" y="4860000"/>
            <a:ext cx="2052000" cy="2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2"/>
          </p:nvPr>
        </p:nvSpPr>
        <p:spPr>
          <a:xfrm>
            <a:off x="7740000" y="4392000"/>
            <a:ext cx="2052000" cy="2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3"/>
          </p:nvPr>
        </p:nvSpPr>
        <p:spPr>
          <a:xfrm>
            <a:off x="7740000" y="5166000"/>
            <a:ext cx="2052000" cy="2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defRPr>
            </a:lvl1pPr>
          </a:lstStyle>
          <a:p>
            <a:pPr indent="0" algn="r">
              <a:buNone/>
            </a:pPr>
            <a:fld id="{013217B5-B7F0-495A-B9A4-023776CDE3F0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-jQp9AwJ-Cc" TargetMode="External"/><Relationship Id="rId2" Type="http://schemas.openxmlformats.org/officeDocument/2006/relationships/slideLayout" Target="../slideLayouts/slideLayout1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60000" y="4233600"/>
            <a:ext cx="7020000" cy="7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7500" lnSpcReduction="19999"/>
          </a:bodyPr>
          <a:p>
            <a:pPr indent="0" algn="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Közép-dunántúli-kisalföldi régió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360000" y="5091120"/>
            <a:ext cx="702000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7500" lnSpcReduction="19999"/>
          </a:bodyPr>
          <a:p>
            <a:pPr indent="0" algn="r">
              <a:buNone/>
            </a:pPr>
            <a:r>
              <a:rPr lang="en-US" sz="3200" b="0" u="none" strike="noStrike">
                <a:solidFill>
                  <a:srgbClr val="808080"/>
                </a:solidFill>
                <a:effectLst/>
                <a:uFillTx/>
                <a:latin typeface="Noto Sans"/>
              </a:rPr>
              <a:t>Készítette: Sepsei Barnabás, Nagy Szabolcs</a:t>
            </a:r>
            <a:endParaRPr lang="en-US" sz="3200" b="0" u="none" strike="noStrike">
              <a:solidFill>
                <a:srgbClr val="808080"/>
              </a:solidFill>
              <a:effectLst/>
              <a:uFillTx/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C5DDB63B-2840-4B28-85BB-90F474223181}" type="datetime1">
              <a:rPr lang="en-US"/>
              <a:t>04/13/26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29200" y="2286000"/>
            <a:ext cx="4728600" cy="182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Köszönjük a figyelmet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Elhelyezkedés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pic>
        <p:nvPicPr>
          <p:cNvPr id="292" name=""/>
          <p:cNvPicPr/>
          <p:nvPr/>
        </p:nvPicPr>
        <p:blipFill>
          <a:blip r:embed="rId1"/>
          <a:stretch/>
        </p:blipFill>
        <p:spPr>
          <a:xfrm>
            <a:off x="509400" y="2057400"/>
            <a:ext cx="4880520" cy="320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260000" y="468000"/>
            <a:ext cx="828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wavyHeavy" strike="noStrike">
                <a:solidFill>
                  <a:srgbClr val="000000"/>
                </a:solidFill>
                <a:effectLst/>
                <a:uFillTx/>
                <a:latin typeface="Noto Sans"/>
              </a:rPr>
              <a:t>Fontosabb városok I</a:t>
            </a:r>
            <a:endParaRPr lang="en-US" sz="4400" b="1" u="wavyHeavy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pic>
        <p:nvPicPr>
          <p:cNvPr id="294" name=""/>
          <p:cNvPicPr/>
          <p:nvPr/>
        </p:nvPicPr>
        <p:blipFill>
          <a:blip r:embed="rId1"/>
          <a:stretch/>
        </p:blipFill>
        <p:spPr>
          <a:xfrm>
            <a:off x="685800" y="1426680"/>
            <a:ext cx="3676680" cy="177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"/>
          <p:cNvSpPr txBox="1"/>
          <p:nvPr/>
        </p:nvSpPr>
        <p:spPr>
          <a:xfrm>
            <a:off x="685800" y="3200400"/>
            <a:ext cx="36576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Veszprém (55 000): Hősök Kapuja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  <p:pic>
        <p:nvPicPr>
          <p:cNvPr id="296" name=""/>
          <p:cNvPicPr/>
          <p:nvPr/>
        </p:nvPicPr>
        <p:blipFill>
          <a:blip r:embed="rId2"/>
          <a:stretch/>
        </p:blipFill>
        <p:spPr>
          <a:xfrm>
            <a:off x="4800600" y="2710440"/>
            <a:ext cx="2514600" cy="186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7" name=""/>
          <p:cNvPicPr/>
          <p:nvPr/>
        </p:nvPicPr>
        <p:blipFill>
          <a:blip r:embed="rId3"/>
          <a:stretch/>
        </p:blipFill>
        <p:spPr>
          <a:xfrm>
            <a:off x="7315200" y="2710440"/>
            <a:ext cx="2514600" cy="1861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"/>
          <p:cNvSpPr txBox="1"/>
          <p:nvPr/>
        </p:nvSpPr>
        <p:spPr>
          <a:xfrm>
            <a:off x="4114800" y="4572000"/>
            <a:ext cx="50292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Székesfehérvár (95 000): Árpád fürdő, Órajáték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260000" y="468000"/>
            <a:ext cx="828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wavyHeavy" strike="noStrike">
                <a:solidFill>
                  <a:srgbClr val="000000"/>
                </a:solidFill>
                <a:effectLst/>
                <a:uFillTx/>
                <a:latin typeface="Noto Sans"/>
              </a:rPr>
              <a:t>Fontosabb városok II</a:t>
            </a:r>
            <a:endParaRPr lang="en-US" sz="4400" b="1" u="wavyHeavy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685800" y="4114800"/>
            <a:ext cx="36576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Tatabánya (64 700): Turul 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01" name=""/>
          <p:cNvSpPr txBox="1"/>
          <p:nvPr/>
        </p:nvSpPr>
        <p:spPr>
          <a:xfrm>
            <a:off x="4343400" y="4190760"/>
            <a:ext cx="50292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Pápa (28 000): Eszterházy kastély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  <p:pic>
        <p:nvPicPr>
          <p:cNvPr id="302" name=""/>
          <p:cNvPicPr/>
          <p:nvPr/>
        </p:nvPicPr>
        <p:blipFill>
          <a:blip r:embed="rId1"/>
          <a:stretch/>
        </p:blipFill>
        <p:spPr>
          <a:xfrm>
            <a:off x="685800" y="1663200"/>
            <a:ext cx="1834920" cy="245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3" name=""/>
          <p:cNvPicPr/>
          <p:nvPr/>
        </p:nvPicPr>
        <p:blipFill>
          <a:blip r:embed="rId2"/>
          <a:stretch/>
        </p:blipFill>
        <p:spPr>
          <a:xfrm>
            <a:off x="4343400" y="1600200"/>
            <a:ext cx="3886200" cy="2590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260000" y="468000"/>
            <a:ext cx="828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wavyHeavy" strike="noStrike">
                <a:solidFill>
                  <a:srgbClr val="000000"/>
                </a:solidFill>
                <a:effectLst/>
                <a:uFillTx/>
                <a:latin typeface="Noto Sans"/>
              </a:rPr>
              <a:t>Népviselet</a:t>
            </a:r>
            <a:endParaRPr lang="en-US" sz="4400" b="1" u="wavyHeavy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pic>
        <p:nvPicPr>
          <p:cNvPr id="305" name=""/>
          <p:cNvPicPr/>
          <p:nvPr/>
        </p:nvPicPr>
        <p:blipFill>
          <a:blip r:embed="rId1"/>
          <a:stretch/>
        </p:blipFill>
        <p:spPr>
          <a:xfrm>
            <a:off x="305640" y="1414440"/>
            <a:ext cx="3809160" cy="286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6" name=""/>
          <p:cNvPicPr/>
          <p:nvPr/>
        </p:nvPicPr>
        <p:blipFill>
          <a:blip r:embed="rId2"/>
          <a:stretch/>
        </p:blipFill>
        <p:spPr>
          <a:xfrm>
            <a:off x="6172200" y="1600200"/>
            <a:ext cx="3809160" cy="377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"/>
          <p:cNvPicPr/>
          <p:nvPr/>
        </p:nvPicPr>
        <p:blipFill>
          <a:blip r:embed="rId3"/>
          <a:stretch/>
        </p:blipFill>
        <p:spPr>
          <a:xfrm>
            <a:off x="3429000" y="3439800"/>
            <a:ext cx="3069720" cy="2046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Hanganyag (videó)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4343400" y="2286000"/>
            <a:ext cx="3657600" cy="16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lang="en-US" sz="1800" b="0" u="sng" strike="noStrike">
                <a:solidFill>
                  <a:srgbClr val="000080"/>
                </a:solidFill>
                <a:effectLst/>
                <a:uFillTx/>
                <a:latin typeface=""/>
                <a:hlinkClick r:id="rId1"/>
              </a:rPr>
              <a:t>https://www.youtube.com/watch?v=-jQp9AwJ-Cc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"/>
          <p:cNvSpPr/>
          <p:nvPr/>
        </p:nvSpPr>
        <p:spPr>
          <a:xfrm>
            <a:off x="5873400" y="1190520"/>
            <a:ext cx="4094280" cy="4094280"/>
          </a:xfrm>
          <a:custGeom>
            <a:avLst/>
            <a:gdLst/>
            <a:ahLst/>
            <a:rect l="0" t="0" r="r" b="b"/>
            <a:pathLst>
              <a:path w="11373" h="11373">
                <a:moveTo>
                  <a:pt x="0" y="5726"/>
                </a:moveTo>
                <a:lnTo>
                  <a:pt x="5646" y="0"/>
                </a:lnTo>
                <a:lnTo>
                  <a:pt x="11373" y="5648"/>
                </a:lnTo>
                <a:lnTo>
                  <a:pt x="5727" y="11373"/>
                </a:lnTo>
                <a:lnTo>
                  <a:pt x="5725" y="11373"/>
                </a:lnTo>
                <a:lnTo>
                  <a:pt x="0" y="5728"/>
                </a:lnTo>
                <a:lnTo>
                  <a:pt x="0" y="5726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Nyelvtani jellemzők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414440"/>
            <a:ext cx="6163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Zárt ë (pl: gyërek)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u, i rövid (pl: huz, 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néha ly helyett l (pl: góla, hel, mëllik)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főnévi igenév képzője a ‘-nyi’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l helyett hosszú magánhangző a val, vel ragban ([sóvaa], [kenyírree])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Í-zés (fírfi, kenyír)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zártabb á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l képző eltűnése vagy megnyúlása (kapá, kapáll)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rövidült felső nyelvállású magánhangzók (tiz, husz, tüz)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j-zés (pl: gólya → gója)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"/>
          <p:cNvSpPr/>
          <p:nvPr/>
        </p:nvSpPr>
        <p:spPr>
          <a:xfrm>
            <a:off x="5873400" y="1190520"/>
            <a:ext cx="4094280" cy="4094280"/>
          </a:xfrm>
          <a:custGeom>
            <a:avLst/>
            <a:gdLst/>
            <a:ahLst/>
            <a:rect l="0" t="0" r="r" b="b"/>
            <a:pathLst>
              <a:path w="11373" h="11373">
                <a:moveTo>
                  <a:pt x="0" y="5726"/>
                </a:moveTo>
                <a:lnTo>
                  <a:pt x="5646" y="0"/>
                </a:lnTo>
                <a:lnTo>
                  <a:pt x="11373" y="5648"/>
                </a:lnTo>
                <a:lnTo>
                  <a:pt x="5727" y="11373"/>
                </a:lnTo>
                <a:lnTo>
                  <a:pt x="5725" y="11373"/>
                </a:lnTo>
                <a:lnTo>
                  <a:pt x="0" y="5728"/>
                </a:lnTo>
                <a:lnTo>
                  <a:pt x="0" y="5726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Tájszavak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68000" y="1414440"/>
            <a:ext cx="6163200" cy="365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lnSpc>
                <a:spcPct val="115000"/>
              </a:lnSpc>
              <a:spcAft>
                <a:spcPts val="1236"/>
              </a:spcAft>
              <a:buNone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Bászli = bátortalan;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indent="0">
              <a:lnSpc>
                <a:spcPct val="115000"/>
              </a:lnSpc>
              <a:spcAft>
                <a:spcPts val="1236"/>
              </a:spcAft>
              <a:buNone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Acskó = zacskó;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indent="0">
              <a:lnSpc>
                <a:spcPct val="115000"/>
              </a:lnSpc>
              <a:spcAft>
                <a:spcPts val="1236"/>
              </a:spcAft>
              <a:buNone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ëgáci = akác;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indent="0">
              <a:lnSpc>
                <a:spcPct val="115000"/>
              </a:lnSpc>
              <a:spcAft>
                <a:spcPts val="1236"/>
              </a:spcAft>
              <a:buNone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Cigle = fűzfa;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indent="0">
              <a:lnSpc>
                <a:spcPct val="115000"/>
              </a:lnSpc>
              <a:spcAft>
                <a:spcPts val="1236"/>
              </a:spcAft>
              <a:buNone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Käcskä = kecske;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indent="0">
              <a:lnSpc>
                <a:spcPct val="115000"/>
              </a:lnSpc>
              <a:spcAft>
                <a:spcPts val="1236"/>
              </a:spcAft>
              <a:buNone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míz = méz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"/>
          <p:cNvSpPr/>
          <p:nvPr/>
        </p:nvSpPr>
        <p:spPr>
          <a:xfrm>
            <a:off x="5873400" y="1190520"/>
            <a:ext cx="4094280" cy="4094280"/>
          </a:xfrm>
          <a:custGeom>
            <a:avLst/>
            <a:gdLst/>
            <a:ahLst/>
            <a:rect l="0" t="0" r="r" b="b"/>
            <a:pathLst>
              <a:path w="11373" h="11373">
                <a:moveTo>
                  <a:pt x="0" y="5726"/>
                </a:moveTo>
                <a:lnTo>
                  <a:pt x="5646" y="0"/>
                </a:lnTo>
                <a:lnTo>
                  <a:pt x="11373" y="5648"/>
                </a:lnTo>
                <a:lnTo>
                  <a:pt x="5727" y="11373"/>
                </a:lnTo>
                <a:lnTo>
                  <a:pt x="5725" y="11373"/>
                </a:lnTo>
                <a:lnTo>
                  <a:pt x="0" y="5728"/>
                </a:lnTo>
                <a:lnTo>
                  <a:pt x="0" y="5726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r>
              <a:rPr lang="en-US" sz="4400" b="1" u="none" strike="noStrike">
                <a:solidFill>
                  <a:srgbClr val="000000"/>
                </a:solidFill>
                <a:effectLst/>
                <a:uFillTx/>
                <a:latin typeface="Noto Sans"/>
              </a:rPr>
              <a:t>Híres emberek</a:t>
            </a:r>
            <a:endParaRPr lang="en-US" sz="4400" b="1" u="none" strike="noStrike">
              <a:solidFill>
                <a:srgbClr val="000000"/>
              </a:solidFill>
              <a:effectLst/>
              <a:uFillTx/>
              <a:latin typeface="Noto Sans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68000" y="1414440"/>
            <a:ext cx="616320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Szent István király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Vörösmarty Mihály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Eszterházy család (hercegi)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Mindszenty József (bíboros)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Jókai Mór (irodalmár)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Vargha Tamás (FIDESZ-es jelölt)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  <a:p>
            <a:pPr marL="216000" indent="-216000">
              <a:lnSpc>
                <a:spcPct val="115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"/>
              </a:rPr>
              <a:t>Nagy Ervin (színművész)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Application>LibreOffice/25.8.5.2$Linux_X86_64 LibreOffice_project/580$Build-2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2026-04-13T07:36:07Z</dcterms:created>
  <dc:creator/>
  <dc:description>
               Grey Elegant - LibreOffice Impress Template
                    by Ahmad Bayhaqi Saputra
This template is made as an answer to Indonesian LibreOffice Community and
Gimpscape ID's call-to-arms to contribute to the 10th anniversary of
LibreOffice celebration.
Content Material :
- icons,
  This template used icons from https://material.io and https://icons8.com/icons
- illustrations,
  This template used illustrations sourced at https://icons8.com/illustrations
- Photos,
  This template used photos sourced at https://unsplash.com
Credits:
This work is licensed under the Creative Commons Attribution-ShareAlike 4.0
International License by Ahmad Bayhaqi Saputra &lt;bayhaqisptr04@gmail.com&gt;.
To view a copy of this license, visit https://creativecommons.org/licenses/by-sa/4.0/legalcode
or send a letter to Creative Commons, PO Box 1866, Mountain View, CA 94042, USA.
Illustrations by Pixeltrue https://icons8.com/illustrations/author/5ec7b0e101d0360016f3d1b3 on icon8 (master slide "Table of content")
Photo by Dave Hoefler https://unsplash.com/fr/@iamthedave on Unsplash https://unsplash.com/fr/licence (slide 9)
    </dc:description>
  <dc:language>en-US</dc:language>
  <cp:lastModifiedBy/>
  <dcterms:modified xsi:type="dcterms:W3CDTF">2026-04-13T09:01:11Z</dcterms:modified>
  <cp:revision>14</cp:revision>
  <dc:subject/>
  <dc:title>Grey Elegant</dc:title>
</cp:coreProperties>
</file>